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26" r:id="rId6"/>
    <p:sldId id="329" r:id="rId7"/>
    <p:sldId id="330" r:id="rId8"/>
    <p:sldId id="336" r:id="rId9"/>
    <p:sldId id="341" r:id="rId10"/>
    <p:sldId id="342" r:id="rId11"/>
    <p:sldId id="357" r:id="rId12"/>
    <p:sldId id="359" r:id="rId13"/>
    <p:sldId id="349" r:id="rId14"/>
    <p:sldId id="351" r:id="rId15"/>
    <p:sldId id="356" r:id="rId16"/>
    <p:sldId id="352" r:id="rId17"/>
    <p:sldId id="340" r:id="rId18"/>
    <p:sldId id="347" r:id="rId19"/>
    <p:sldId id="353" r:id="rId20"/>
    <p:sldId id="354" r:id="rId21"/>
    <p:sldId id="355" r:id="rId22"/>
    <p:sldId id="332" r:id="rId23"/>
    <p:sldId id="334" r:id="rId24"/>
    <p:sldId id="333" r:id="rId25"/>
    <p:sldId id="345" r:id="rId26"/>
    <p:sldId id="335" r:id="rId2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C9"/>
    <a:srgbClr val="003D92"/>
    <a:srgbClr val="77777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6794" autoAdjust="0"/>
  </p:normalViewPr>
  <p:slideViewPr>
    <p:cSldViewPr>
      <p:cViewPr varScale="1">
        <p:scale>
          <a:sx n="94" d="100"/>
          <a:sy n="94" d="100"/>
        </p:scale>
        <p:origin x="102" y="15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60FB0-1FD4-4E58-ACC2-AD423ABBC48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5889F-7F01-4917-8F05-B8BB871E4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38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4T07:38:37.105"/>
    </inkml:context>
    <inkml:brush xml:id="br0">
      <inkml:brushProperty name="width" value="0.35" units="cm"/>
      <inkml:brushProperty name="height" value="2.1" units="cm"/>
      <inkml:brushProperty name="color" value="#C4CBCE"/>
      <inkml:brushProperty name="ignorePressure" value="1"/>
      <inkml:brushProperty name="inkEffects" value="pencil"/>
    </inkml:brush>
  </inkml:definitions>
  <inkml:trace contextRef="#ctx0" brushRef="#br0">2278 102,'-3'3,"-4"4,-4 4,-3 3,-2-1,-4 0,-5 1,-2-1,2-1,-1 1,0 1,-1 2,-5 0,0 1,3-2,2-5,4 1,5-6,9-7,12-5,9-5,4-3,10-3,2-3,4-2,-2 0,4-2,-2 1,1 1,-3 1,-1 2,2 1,-3 4,-2 1,-3 0,-2 3,-8 3,-6 6,-10 6,-8 5,-8 8,-3 6,-5 3,-3 0,-3-2,-1-2,2-1,-3 1,-2 3,0 1,-2 1,-2 3,1-2,1 2,5-3,4-2,5-5,12-7,12-7,11-9,11-7,8-4,7-6,7-2,2-2,0-1,-3 0,-1 4,-3 3,-4 1,-5 1,-5 3,-2 1,-4-1,-6 2,-9 6,-8 7,-6 2,-4 5,-6 3,-2 3,-3 1,-3 4,-3 3,1-1,0-1,-1-1,-1 0,0 2,1 0,1-4,6-1,4-4,2-2,8-1,11-4,9-2,9-2,8-2,4-3,4-1,5-6,5-2,4-1,3-2,-2-1,-2-1,-1 3,-2 0,-5 3,-4 3,-8 0,-5 1,-9 2,-11 2,-7 4,-7 6,-4 3,-6 1,-4 2,-1 1,-3 1,-4 5,0-2,0-1,-3 0,2 0,-3 4,0 0,3 0,1-4,1-1,3-1,7 1,3-4,6 1,8-6,12-7,9-6,10-9,5-4,5-2,7-1,4 1,-1 1,1-3,2-2,2-1,-2 4,0 3,-2 2,-3 1,-6 2,-6 5,-5 3,-11 3,-10 1,-9 5,-10 5,-6 4,-5 2,-1 3,-6 1,-3 3,-2 1,-3 1,-1-2,1 2,-3 1,1-2,1-1,-1-1,0-1,5-1,2 0,1-1,4 0,3-2,7-2,13-2,10-4,11-5,8-7,11-5,8-1,6-1,7-2,6-2,6 0,2-2,3 0,1 1,-3 1,-5 5,-6 4,-10 3,-8 3,-7 0,-7 2,-7 3,-11 1,-8 2,-9 4,-10 2,-6 2,-5 2,-8 1,-5 3,-4-2,1-1,-1-4,1-1,-1-2,-3 2,-4-1,0 4,2-1,1-1,4-1,3-1,4-2,2 0,4-2,6-2,4-2,6 2,10-1,11-1,9-5,8-1,7-4,7 0,11-3,6-3,6-2,3 1,1 3,-6 4,-4 1,-7 3,-3 2,-6 0,-7 0,-10 4,-11 0,-14 3,-8 4,-10-1,-7 1,-5-1,-1 1,0-2,-1 1,2-2,3 2,-1-2,2 1,1 2,2 0,4-3,13-3,10-1,16-2,11-2,11 0,8 0,6-1,3 1,3-1,-3 1,-1 0,-3 0,-1 0,-2 0,-6 0,-7 0,-11 0,-16 3,-15 1,-11 0,-8-1,-5 2,-6 3,-6 1,-3 1,1-1,2 1,0-1,1 1,4-1,1 0,3 0,1 0,0-1,4 1,4 0,4-3,9-2,13 2,10-1,9-1,9-1,8 2,4 0,2-1,1-1,-5-1,-5-1,-4 3,-11 3,-10 1,-13-2,-10 2,-13 0,-11 0,-13 0,-4-1,-6-3,0-1,4-2,1-1,1 0,5 0,5 0,4-1,8 1,6 0,6 0,9 0,11 0,8 0,11-3,4-2,7-1,6-4,5 0,4-2,2 2,-1 0,-1-2,1-2,3-5,-1-1,-1-1,-6 0,-2 1,-5 1,-4 0,-7 1,-6 0,-3 4,-2 0,-7 3,-5 4,-6 2,-4 3,-5 1,-6 1,-2 0,-2 1,-2 0,2-1,-2 0,0 1,2-1,-1 0,3 0,2 0,3 0,1 0,6-3,7-4,8-1,8-2,7 1,6-1,4-2,4 1,3-1,2-1,-1 2,-1-1,-3 3,-2-2,-5 3,-4-2,-3-1,-7 1,-8 2,-7 2,-5 3,-7-2,-2 1,-5 0,0 1,1 2,-1 0,0 0,3 1,1 1,2-1,1 0,4-3,1-1,4-3,6 0,6-2,7-2,4 0,0 0,1-2,-2-2,0 3,-5 2,-7 3,-6 4,-5 1,-4 1,-2 1,-2 1,0 0,0-1,4 3,0 2,1-1,5 2,7 0,8-1,5-1,3-2,3 0,5-2,1 1,0-5,-1 0,-2 0,-6 0,-9 2,-9 1,-6 0,-5 0,-2 1,-2 1,0-1,-3 0,-1 0,0 0,2 3,1 1,1 0,3 2,5 4,4 2,7-1,5-1,6-4,7-2,3 1,4 0,1-1,-2-1,-1-2,-1 0,-2-1,-5 3,-7 1,-11 0,-8-1,-6 2,-2 0,-4-1,2 3,-2-1,-3 2,0 0,-1-2,0 1,3 0,1 1,3 0,1 1,1-1,3 1,5 3,6-2,8-2,5-2,8-3,4-1,4-1,4-1,0-1,1 1,-2-1,1 1,-2 0,-2 0,-3 0,-7 0,-11 2,-7 2,-8 0,-6-1,-8-1,-2 3,-2 0,-3-1,-1 2,-2 3,0 0,2 1,1-1,3 2,4-2,-1-3,2-1,5 0,5 4,8-1,9-1,6 0,5 1,3-3,1-1,4-2,2 2,1 1,4-2,-1 3,-1 0,-4-1,-1-1,-5 1,-6 3,-7 0,-8 2,-5-1,-8 1,-7-1,-2-2,-3 0,0 0,0 1,1 0,3 0,2 1,3 0,1 2,1 0,3 0,5 2,7-2,7-3,8 1,6-1,5 0,5 0,4 1,3 2,0-1,1 1,-2-2,-2-1,-3-1,-3 0,-6 1,-10 0,-9-3,-8-1,-9 2,-7-1,-7 2,0 0,-1 2,-2-1,2 1,0 0,3 0,2 0,1-3,3 2,4-2,1-1,4 2,6 2,9 0,8-2,7-2,3-1,1 0,3 1,1-1,1 1,0 1,-1-1,-3 1,-1 0,-5 2,-8 3,-11-1,-8 1,-9-1,-6 0,-5-1,-4-2,-1-2,0-3,2 2,1 1,4-2,3 0,3-2,9 0,9-3,9-5,7-4,4 0,6-4,5-3,4-1,0-3,5-2,-2 2,0 0,-3 2,-3 0,-3 2,-6 0,-6 0,-2 1,-3 0,-5-1,-7 4,-4 3,-5 1,-2 3,-2 1,-1 3,0 2,1 0,-1 1,-2 0,-1 1,0-1,2 1,3-4,8-1,8-3,8 0,5-2,4-2,2-3,1-2,4-1,0 0,3 2,-1 1,-1-1,-2 1,-1 1,-2 1,-7 1,-8 4,-8 2,-6 3,-8 1,-4 0,0 2,0-1,0 4,2 1,1-1,0-1,4 2,7 4,12-1,10-1,9-2,13-1,9-3,6 0,6-1,3 0,0 0,-5-1,-2 1,-7 0,-6 0,-6-3,-6-1,-8-3,-7-3,-9 0,-12-1,-6 1,-8 2,-5 0,-5 1,-6 2,-2 1,0 2,0 1,1 1,2 0,0 0,4 1,2-1,3 0,3 1,3 2,5 4,2 1,2-2,2 3,3 1,3 3,2 2,5-2,5-2,4-4,4-3,2-2,0-1,-1-5,-5-3,-3-5,-4-2,-4 0,-7 4,-4 2,-3 4,-6 1,-2 2,-4 1,1 1,-3-1,1 1,-1-1,2 1,1 2,3 4,2 1,4 2,2-1,3 1,4 2,5-1,7-2,6-3,3-3,2-1,3-2,-1 0,1 0,0-1,-1-2,0-5,-3-3,-4-2,-4-4,-6 3,-7 3,-4 3,-5 4,-1 2,-2 1,-4 4,-1 5,0 0,2 3,0 1,2 0,1 0,3 1,1 2,0-2,3 0,0 0,2 2,2 1,3 0,1 1,5-2,5-4,4-4,3-3,3-3,1-3,3-3,2-2,-1-4,-1-2,0 0,-2 0,3-1,-1-2,1 0,-5-1,-1 3,-7 3,-8 4,-7 3,-5 3,-5 0,-4 2,-3-1,0 4,-2 1,0 2,1 0,2-1,2 2,-2 2,0 2,0 0,2 0,3 1,6 2,3 1,7-2,7-4,5-3,3-3,3-2,4-5,2-1,0-3,2-4,2-2,1-3,-3-1,-1-1,-3 3,-2 0,0 1,-5-1,-3-1,-8 3,-7 0,-5 2,-5 4,-3 2,-4 5,-2 6,-2 5,-1 3,-2 3,-2 1,1 0,0 1,2 0,1-1,4 0,1 0,3-3,0-1,3 0,2 0,3 1,3 2,2-1,3 2,1-1,4-2,2-1,2-3,4-3,5-4,4-1,4-2,3-1,2-4,0 0,5-4,0-2,0 0,0-2,3 2,-1-1,-2 2,-2-1,-5 2,-9 1,-11 3,-13 1,-8 5,-8 2,-9 3,-5 1,-3 1,3 0,1 1,0 2,1-1,3 0,3 2,4 1,3-1,2 0,1 0,1-1,3-1,7-1,11-3,7-2,9-3,6-4,5-2,3 0,5-2,1-1,4 2,0 1,-2 1,-2 2,-4 0,-3 1,-4 0,-9 0,-12 4,-13 0,-9 3,-7 0,-4-1,-3 1,-4 0,-1 1,1 3,1 2,2 3,3 0,3 1,2 1,2-3,2-1,-1 1,4 0,4 0,4 2,2 0,6-3,5-3,4-4,4-3,2-3,1 0,3-2,2 1,-1-4,0-1,1-2,0-4,-3-2,-3 1,-4-1,-4-1,-1 2,-2 0,-1-1,-6 2,-4 2,-5 4,-7 1,-4 3,0 0,-4 5,-3 0,1 4,-2 2,1 4,3 1,-1-1,-2 0,1 0,2 1,3-2,1-3,4-1,9-1,8-5,5-7,4-5,3-1,3-2,2-2,-2-4,-1-3,1 0,1 3,-3 2,-1 3,-1 2,-4-2,-5 3,-7 2,-4 3,-5 2,-3 2,-4 1,-1 3,-4 2,0 2,2 0,1 3,-1 1,1 3,1 2,1 1,1 0,1 1,4 0,5 0,3 0,7-3,5-4,6-4,4-7,1-2,3-4,-1-5,1-3,0 1,-4 0,-3-1,-2 1,-2 1,-3-1,-5 2,-5 2,-5 3,-4 3,-3 2,0 0,-2 2,0 2,1 2,2 2,2 3,0 4,-1 1,-1-1,0-1,2 2,1 0,2 1,4 1,5 0,6-3,6-3,4-4,2-3,2-2,1-5,0-4,0-2,-4-1,-1-3,1 1,-1-3,2-3,0 0,-2-1,-1 0,-2 0,-4 1,-2 0,-2 0,-5 3,-5 4,-4 5,-4 2,-1 2,-2 5,0 5,-1 3,3 4,2 2,0 1,-1 0,-1 4,0 0,2 0,3-1,5-1,2-1,2 0,2-1,0-1,4-2,3-5,5-3,2-3,6-3,1-1,1 0,3-1,-1-3,3-3,1-2,1-1,0-2,-2 0,1 0,-1 2,-3 0,-2 1,-2 2,-4-1,-8 2,-8 1,-8 5,-7 5,-5 2,-2 2,-3 4,-1 1,2 3,-2 0,1 1,2 0,2 0,4 0,2 0,4 0,3 0,3 0,6-4,6-3,4-4,4-3,1-3,2-4,1-4,0-5,-1-2,1 0,2 0,1-1,-1 0,0 2,-1 0,-1-1,-1 0,-6 1,-9 7,-7 3,-6 7,-4 4,-7 4,-1 1,-1 0,0 2,2 0,1-1,1-1,1 1,0-3,7-2,4-6,5-7,4-5,3-5,3-2,3-2,3 2,2 1,1 3,-2 1,-3-1,-2 1,-2 6,-5 7,-6 6,-6 4,-4 4,-3 1,-2 5,-1 1,-3-1,0 0,-1-1,2-2,1 0,4-1,1 0,4-1,7-3,6-3,7-5,4-2,3-2,2-5,1-2,-3-2,-1-4,0-3,0-1,-2-2,-4-1,0 0,-1-1,-3 1,-4 3,-7 4,-7 4,-4 3,-4 2,1 2,-1 0,-2 1,-4 0,-2 3,-3 0,1 3,3 4,3-1,3 1,2 2,2 2,0-2,4-1,4 2,4 1,5-2,7-4,5-5,3-4,3-6,1-3,1-4,-3-3,-2-2,1 0,-3-1,0 1,-2-1,0 1,-5 3,-6 4,-6 4,-4 3,-4 3,-2 4,-5 1,-1 4,1 3,0 2,2 3,0 1,1 1,4 0,2 1,-1-1,0 0,1 0,4 0,6-1,7-2,5-4,5-1,2-3,5-1,2-3,-1-2,3-3,0-2,-2-3,-1-4,-2-2,-1-2,0-2,-2-4,-2-1,-2 0,-2 0,-4 2,-3 1,-1 0,-5 4,-5 4,-5 5,-2 2,-3 3,-1 4,0 4,-4 8,0 3,0 3,1-3,0-2,2 1,4-1,1 0,3 1,4 0,2 0,3 1,1-1,4-2,5-4,3-4,4-3,1-3,2-1,1-3,-1-5,0-3,1-1,-4-1,-1 3,0-2,-3 0,-5 1,-8 3,-9 2,-5 3,-4 1,-3 5,-2 4,-6 4,1 3,-2 3,2 1,3 0,1 4,1 3,1 1,3-1,5-2,1-1,4-3,4 0,2-1,6-1,6-2,4-5,7-3,-1-1,4 0,1-3,0 0,5-2,0 0,3-4,2-1,-2-3,0-3,-2-4,-3-1,-2-2,-3 2,-1 1,-4 0,-4-2,-5 1,0-2,-1 0,-1-1,-5 1,-4-1,-6 0,-3 3,-2 5,-1 3,-5 3,0 2,-1 2,-1 1,0 2,0 2,3 5,1 5,1 2,0 1,2 2,-1-1,1-3,3 1,3 1,2 1,1 0,3-1,1 0,5 0,6-3,4-4,3-4,2-3,2-3,1-1,2-3,2-2,2-5,0-5,2 1,-1-1,-1 0,-3-1,-2-1,-3 0,-3-1,-3 1,-4-1,-3 0,1 3,0 2,-5 2,-7 3,-10 3,-4 3,-1 1,-4 4,-2 5,-1 3,3 3,-1 3,1 1,2 0,3 1,1-1,1 0,4 0,5 0,4 0,2 0,6-4,5-3,4-4,4-4,2-1,1-2,3-3,2-5,-1-4,0-2,-2-3,2 0,-2-2,-2 1,-2 0,1-1,-3 1,-2 0,-1 1,-4-1,0 3,-3 5,-7 6,-4 4,-6 5,-2 5,-5 4,-2 2,2 1,3 2,0-1,0 1,0-1,4 0,3 0,3 0,4 0,4-4,6-3,4-4,6-4,4-4,1-6,3-4,-1-4,0-1,-2-3,-1 1,-2-1,0 1,1-1,2 1,-1 0,-3 1,-3 2,-6 7,-5 8,-6 7,-5 6,-2 3,-3 2,-2 0,2 2,-1-1,0-1,1 1,6-4,4-7,2-8,2-7,3-6,0-3,0-1,2-2,0 0,-2-3,-1-1,-1 1,-5 3,-1 3,-4 4,-7 3,-3 5,-2 4,-4 6,-1 6,0 2,2 3,-1 1,-4 1,1 0,1-4,2 0,2-1,5-5,4-8,11-9,6-7,4-6,4-3,0-4,1-2,-2-3,-1 2,2-1,1 3,-2 4,1 2,-3 2,1 5,-6 8,-2 9,-6 6,-4 6,-5 7,-3 2,-2 1,-2-1,1-1,2 0,2-5,-1-2,3 0,0-2,3-1,2-5,5-3,4-6,4-8,4-5,0-2,2-3,1 1,-1-3,1 0,-3 0,1 2,1 4,-2 2,-2 0,1 0,-5 6,-6 4,-2 6,-4 5,-3 3,0 2,-2-1,0 2,1 0,3 3,2-5,7-8,2-6,4-6,2-4,1 0,3 0,-4 2,-3 6,-5 4,-3 5,-7 9,-2 5,-2 2,-1 1,-1 1,-1 2,2 0,1 0,3-2,3 2,0 0,1 2,3 0,-2 2,0-2,1-1,-1-1,0-3,4-7,3-9,4-8,0-6,4-5,-1-2,-1-2,-2-1,-2 1,-1 0,2 4,-3 3,-2 8,-3 7,-4 6,-1 5,-2 3,-1 1,-3 1,2 0,0 3,2 0,0 0,2 2,2 0,3-1,2-1,1-2,1-1,0-1,3-3,2-2,2-2,3-4,3-6,3-6,-2-5,-4-3,1-1,-3 0,-2 5,-5 5,-6 5,-2 5,-3 6,-3 6,-1 6,-3 2,0-1,-1 2,0 0,0 3,2 0,2-5,3-4,4-2,2-2,6-4,2-6,4-8,0-7,0-5,-2-3,1 1,0 0,-1 0,-2-1,-1-1,-4 3,-4 4,-5 6,-3 7,-2 6,1 5,1 5,-1 3,2 1,1-1,2-1,3-1,2-1,3-1,1 0,1 0,0-1,1 1,2-4,5-4,3-3,3-3,2-6,-1-4,-1-6,0-2,-1-6,-1-2,1 0,-2 0,0 1,-1 1,-3 2,-3-1,2 5,-4 3,-5 7,-5 8,-4 5,-4 5,2 2,0 3,-1 0,0 3,2 1,0-1,2-1,3-1,4 0,1-2,2 0,1-1,3-2,5-5,3-3,4-3,1-6,2-5,0-4,3-4,2-1,2-5,0-5,-1 0,-2-3,-1 2,1-2,-3 2,-1 2,-5 3,-3 1,-4 2,-1 5,0 0,-1 7,-5 4,-1 5,-4 6,-4 4,-1 4,0 4,-2 2,-2 1,-1-1,-1 1,2 1,2-1,1-2,4-1,6-4,7-5,5-7,3-8,4-5,1-5,1-6,3-5,0-5,1 0,4-7,1-3,-1 2,-6 5,-2 4,-3 5,0 0,0 2,-3 1,-1 4,-5 8,-3 8,-7 8,-4 6,-5 3,-4 2,-4 4,-2 2,0-1,0 1,1 1,1 1,2 0,-1 1,5-1,0-2,3-2,4-1,6-6,5-3,6-6,4-5,9-10,6-6,4-3,0-5,-3-2,-4-2,-3 0,-2 2,-2 3,-1 1,-4 1,-1 2,-3 0,-6 4,-7 7,-2 7,-4 8,-7 4,-3 4,-1 2,-4 1,0 0,1 0,1 0,1 2,2 1,3 0,2-1,0-1,3-2,3 1,6-4,6-5,5-3,5-6,6-7,2-8,3-4,1-6,-1-4,-2-1,-5-1,-2 1,-2 3,-2 0,-1 1,-1 2,-4 2,1 4,-4 6,-5 4,-9 3,-5 6,-3 5,-1 4,0 7,-4 6,1 2,1 0,0-3,2 3,1-2,1-1,0 1,0 0,4-1,3-2,8-7,6-10,6-7,2-10,2-9,1-3,2-1,-2-2,-4 1,0-1,-1 2,-4 1,-1 3,-2 2,-1 1,-1 1,-4 3,-3 5,-4 3,-7 4,-2 2,-1 1,-1 0,-1 4,-1 4,1 3,2 4,1 1,-2 2,-1 0,5 3,1 2,2-1,2-1,4-1,3-1,3-1,2 0,4-3,5-4,3-8,4-6,4-7,3-3,0-7,0-2,-1-4,-2 0,0 1,-4 2,-1 2,-3 2,-4 0,-2 1,-6 4,-8 6,-6 6,-3 5,-2 6,0 4,0 3,-3 4,0 3,1-1,1 3,1 0,4-2,5-1,1 1,2 0,3-1,2-1,1-1,5-4,4-8,1-8,3-8,-2-7,2-5,1-5,2-4,-1-1,-3 0,-1 4,-1 1,-2 2,-3 1,-1 2,-1 1,-1 1,0 1,-3 2,-5 5,-3 3,-3 7,1 5,-1 6,0 4,-1 1,2 5,3 5,0 4,2-1,0-1,0-3,3 0,1 2,1-1,2 2,1-1,3-3,5-2,3-4,3-6,-1-8,1-4,0-6,-1-4,-4-4,0-2,-2-5,-1-1,0-1,0 2,-1 0,-2 1,-1 2,-4 3,-5 7,-4 8,-3 10,-2 7,-2 6,0 2,0 3,-1 2,1 3,0-2,0 0,0-2,0 0,3-2,5-3,0 1,2-1,3-1,2-3,1 0,4-5,5-1,4-3,4-4,1-2,2-3,0-2,1 0,3-3,0-5,3-3,0-7,1-2,1-1,0-4,-1 4,1-2,0-2,-3 0,-5 1,-3 4,-4 4,-7 3,-8 5,-5 3,-6 3,-2 4,-5 6,-2 3,0 4,-2 2,0 1,2 0,1 1,2-1,1 1,0 2,5 1,3-1,5 0,5-4,7-5,5-8,3-7,3-6,1-5,4-2,1-3,-1-3,0-1,-2 0,-1-1,-3-1,-2 2,-3 1,-1 2,-4 4,-7 5,-6 7,-5 5,-3 4,-3 5,0 4,-1 5,0 3,0 0,4 3,1 2,0-2,2-3,3 0,4 1,2-2,2-1,1-1,3-3,5-5,3-4,3-4,3-4,0-6,2-5,-4-3,0-4,-1-4,1-2,1-1,-3 2,0-2,-2 1,-4 2,-2 1,0 5,0 2,-4 4,-5 6,-5 5,-4 5,-3 4,-1 5,-5 2,0 1,-4 1,1 4,1 4,1 0,2-1,2-2,4-2,4-1,4-1,4-1,2-1,4-2,4-5,5-7,3-6,4-6,3-8,0-4,3-4,3-1,-1-2,-1-2,-3 1,1-1,0 2,-5 3,-2-1,-1 2,-1 1,1 2,0 1,-2 8,-7 5,-7 7,-7 7,-8 7,-5 9,-2 2,0 3,1 1,1 0,0 2,-1 1,-2-1,2-1,3-1,3-4,3-2,3-3,5-1,4-7,4-9,3-7,3-7,4-7,-1-4,0-3,2-2,0-1,-2 1,0 2,-3 2,1 5,-2 3,-3 6,-2 9,-1 6,-5 6,-5 7,-1 2,-3 2,2-1,-2 2,2 1,-1-2,1 1,2 0,0-1,0-2,2-7,5-6,2-11,4-7,3-5,2-4,0 0,-1-4,-2-1,0 1,0 1,-6 7,-3 10,-3 8,-5 7,-4 8,-2 3,-2 5,2 0,0-1,3 2,1-2,2-1,2-2,3-2,2-1,1-1,4-4,4-6,4-9,4-6,-2-6,1-3,-3-2,-2-1,-4 0,1 0,0 0,-2 1,-1 0,-2 0,0 0,-4 4,-4 3,-4 4,-3 4,-2 4,1 6,1 4,2 4,4 2,2 1,0 0,1 1,1 3,2 0,0 0,1-1,4-4,1-2,3-4,4 0,2-2,2-3,2-2,1-3,0 0,0-4,3-4,2-4,1-4,1-1,2-2,2-3,-1-5,-2-3,-2 0,-6-1,-2 1,-5 4,0-2,-3 3,-2 1,-3 1,-1 3,-1 0,-1 2,-4 2,-3 5,-4 4,-1 5,0 7,1 4,0 8,2 3,-1 0,1 4,0 0,1 2,1-1,0 2,1-2,1-1,-1-3,0-2,1-1,1-1,2-6,1-9,1-11,3-6,1-10,0-8,2-3,1-3,-2 0,2 0,-1 4,0 4,0 2,1 2,1 5,-1 14,-1 9,-2 8,-2 9,0 6,-2 3,-3 5,-1 0,0 0,1 1,0-2,2-1,0 0,1-2,0-3,0-3,0-2,0-2,0-7,0-8,0-9,0-6,0-7,0-3,0-2,0 1,0 0,0 2,-2 7,-2 8,-3 12,0 7,-2 10,0 5,0 2,0 3,-1 4,2 2,-2 3,2 0,-2-1,2-2,2-4,-2-6,2-5,-2-3,-3-3,-2-5,-1-4,-3-7,0-7,-1-6,3-7,1-7,0-2,2 0,0-7,2-2,1 6,0 5,3 9,2 10,1 9,2 10,1 6,0 5,1 1,2 0,2 1,-1-1,-1-2,2-2,1-2,-2-1,3-4,-1-7,-1-9,-1-6,-2-6,-1-3,0-2,-1-4,-4-4,0-4,0-3,1-1,-3 1,1 1,0 3,-1 3,0 9,1 10,1 13,2 8,0 8,2 6,0 1,0 2,0 2,1 0,-1-1,0-1,0-2,0-1,3 2,4-2,1-2,2-6,-1-10,2-8,-2-9,-2-5,0-8,0-5,-2-5,-1-4,-2-1,-4-1,-2 2,-3-1,-3 1,-1 2,3 2,2 3,-1 7,1 4,-2 4,-2 4,0 7,-1 6,2 6,1 3,3 3,2 2,-1-1,0 1,0 0,2 0,-3-1,0 0,1 0,-2-7,0-10,1-9,-2-9,1-8,-2-5,0-1,-1-1,1-1,-2 2,2 4,-1-1,-3 3,2 2,-2 4,3 10,2 8,2 11,2 7,2 3,1 4,0 2,0-2,4 2,0-1,3-1,0-2,3-2,1-1,3-1,1-3,-1-8,0-7,0-11,-2-8,-3-5,-3-4,0 0,-1 1,0 3,-3 2,0 2,-1 2,-1 0,0 0,-1 7,1 8,3 7,0 7,1 3,2 6,0 3,-1 3,2 0,0 2,-2-1,2 1,2-1,3-3,-1-1,1 0,2 0,1-4,1-3,0-3,2-5,-4-6,0-7,0-8,1-5,1-2,-3-1,0-4,1 1,-3 1,1-2,-2 1,0 0,-2 3,2 1,1 4,-1 8,-2 8,-6 8,-2 4,-6 4,0 5,-3 2,0 3,2 1,-1 1,0 1,0 0,0 0,2-1,2-3,1 1,2-2,1-1,3-5,4-5,4-9,0-7,2-9,0-6,3-3,0-3,1-1,0-6,-2 0,-1 0,0 1,-2 3,0 1,-3 0,-2 3,-2 2,-3 8,-1 8,-1 9,-3 9,-5 9,-3 7,0 0,-2 3,3 1,1 1,4 1,2-3,1-4,2 0,0-2,0-3,1-2,-1-1,1-8,-1-8,0-9,0-5,0-5,0-6,0-1,0-1,-3-3,-1 1,1 1,-4 5,1 3,-2 3,0 2,2 6,2 6,-2 6,1 5,0 3,-1 6,-3 1,1 4,0 0,0 2,1-2,1 2,-1-1,1-3,1-2,2-1,1-2,0-1,2-1,0-5,3-9,2-7,-1-7,-1-4,-1-2,0-2,-5 0,0 0,-1 0,-2 3,-1 2,-1 3,0 6,-1 5,0 4,3 5,-2 4,1 3,2 2,2 0,1 1,1-1,0 1,1-1,1 0,-1 0,0 0,3-4,5-3,0-8,-2-6,0-6,-3-8,-1-3,-1-2,0-3,-5 0,0 1,-3 1,-3 6,-1 7,3 10,2 6,2 7,2 3,4 2,5 4,1 2,2-1,3-1,2-2,1 0,1-2,4 0,1 0,0-1,2-2,-3-2,-2-2,-1-4,-1-2,0-3,-3-4,-4-5,-4-4,-2-4,-3-1,-1-2,0-1,-1 1,0-1,1 1,-1 6,1 8,0 8,3 6,1 4,0 3,2 5,0 1,-1 0,-1-1,-2-1,0-1,1-5,1 0,0-8,-1-6,-1-7,-1-6,0-7,-1-2,0-5,-3 0,-2 1,-2 2,0-1,-2 0,1 2,-2 1,1 1,-1 1,2 1,-2 4,2 6,2 9,1 6,3 5,1 7,0 3,1 1,4 2,0 0,0-1,2 1,1 0,-2-2,2-2,0-1,-2-1,1-4,1-1,1-4,-1-5,-1-8,-2-5,-1-6,-2-5,0-3,-1-3,-1-1,1-2,0 1,-4-1,0 1,-3-1,0 2,-2 2,1 2,1 2,0 1,0 1,1 0,3 7,0 8,5 7,5 7,1 3,2 3,3 5,-2 1,2 3,0 0,-1-1,0-2,-2-3,0 0,-1-2,-3 0,-2-7,-1-10,-2-10,-1-8,-3-5,-2-7,1-2,-2-2,-1 0,2 1,-2 3,0 2,2 1,2 2,-3 3,1 8,1 8,4 9,2 7,4 4,0 2,0 5,2 1,-1 1,-1 1,1-4,-1 2,-1-1,-1-1,1-1,0-1,-1-1,-1-6,-4-8,-2-9,-3-5,-1-7,-2-5,-3 0,1-1,-1-1,2 0,3 1,-1 4,1 3,2 7,1 10,5 9,2 9,1 6,2 6,1 0,1 1,0-2,-1 0,0-2,0-3,-1-3,0-2,0-1,-1-7,-1-9,1-7,0-10,-1-5,-1-5,-1-2,-4 1,-2-2,-2 1,-2 2,-1 5,-2 6,0 8,-1 8,2 6,0 5,-2 3,-2 4,2 2,-1 4,0 2,1 2,1 3,1-2,2-4,4 0,1-2,2-3,1-1,0-3,4-3,3-8,1-9,3-6,-2-9,-1-4,-3-5,1-1,0 1,-2-2,-1 1,-1 3,-1 7,-4 9,-1 13,0 8,1 7,0 4,2-1,0 0,1-1,0-3,0 0,0-8,0-8,0-8,0-9,0-9,0-3,0-4,-3 1,-1-2,-2 5,-2 3,-1 3,-2 5,0 7,3 8,2 7,2 5,2 3,2 2,0 1,0 3,0 1,1 0,-1-2,1 0,2-2,1-1,3-3,0-1,-1 0,1 0,3-2,-1 0,-1-5,-3-6,-1-8,-5-4,-3-4,0-2,1-2,-3 3,1 7,0 11,1 9,5 4,2 7,3 2,4 0,3 2,-1-1,1-1,1-2,-1-1,-1 1,1 0,-1 0,-1-5,-1-2,0 0,1 0,0-5,-7-8,-2-7,-6-5,-4-2,-1-1,-3 1,2 0,-1 2,-2 3,2 5,2 6,3 6,3 3,4 4,3 1,3 0,3 1,1 0,1-1,1 0,2 0,1-3,1-1,0 0,1-3,-3 1,-1-3,-3 1,0-1,-5-6,-7-6,-6-6,-5-4,-6-2,-3-3,-1-4,0 0,1-1,4 1,2-1,0 0,3 0,1 2,-2 4,3 3,5 2,3 8,6 6,5 7,3 7,4 4,4 2,2 0,1-1,-2 2,0 1,-1-5,-2-2,-3-1,-1-3,0-1,0-2,-1-10,-4-6,-3-7,-6-6,-2-3,-5-4,-3-4,-4-2,-2 1,-1 0,-1-1,0-1,-1-1,1 3,0 0,3 2,1 4,0 2,3 3,-1 1,3 8,2 7,2 9,6 6,2 4,4 2,3 2,1 0,0 1,0-1,0-1,-2 0,-2 0,0-3,0-8,-2-7,-2-10,-1-6,-1-7,0-5,-2-4,1 1,0-1,0 0,-1-2,1 3,0 0,0 3,0 0,0 1,0 3,0 8,0 10,0 9,0 10,3 9,1 7,0 1,2 1,0-1,-1 0,2-2,-1-2,0-4,-3-1,-1-3,3-3,-1-1,0-7,-1-10,-1-7,-1-6,-4-3,0-3,-1-2,-3 0,1-1,-2 0,0 1,1 3,3 0,1 2,1 1,2 7,0 7,0 8,0 10,1 5,-1 5,3 4,2 2,-1 0,2 2,0 1,2-2,0 0,-2-2,1-7,0-3,-2-3,-1-6,-2-9,-1-6,0-7,-2-3,1-5,0-3,0 0,-1 1,1 1,0 1,0 1,0 1,3 3,1 7,0 9,2 9,0 6,-1 4,-1 1,2 3,-1 1,3-2,-1-1,-2-1,3-2,-2 0,-1-1,2-4,2-4,0-6,-2-8,-2-5,-1-5,1-2,-1-2,0-1,-1 0,-1 0,-1 0,-1 7,3 8,1 8,0 6,2 4,0 3,-1 5,-2 1,3 0,-1-1,-1-7,0-9,-2-9,-1-7,-4-1,-4 1,-1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4T07:38:45.834"/>
    </inkml:context>
    <inkml:brush xml:id="br0">
      <inkml:brushProperty name="width" value="0.35" units="cm"/>
      <inkml:brushProperty name="height" value="2.1" units="cm"/>
      <inkml:brushProperty name="color" value="#C4CBCE"/>
      <inkml:brushProperty name="ignorePressure" value="1"/>
      <inkml:brushProperty name="inkEffects" value="pencil"/>
    </inkml:brush>
  </inkml:definitions>
  <inkml:trace contextRef="#ctx0" brushRef="#br0">0 177,'0'3,"0"4,3 1,1 2,3 2,3 3,3 1,2 1,2-3,-2 0,-4-5,-4-8,-2-7,-3-8,-2-5,0-2,-4-4,0 0,-4-2,1-3,-3 1,2 3,1 2,2 3,3 1,0 8,5 8,1 9,3 5,3 5,3 5,3 6,1 1,1-1,0 2,0-2,0-2,-3 1,-1-1,0-1,1-2,-2-1,-1-2,-2 0,0 0,-1-1,0-2,-1-8,-2-7,-5-8,-2-4,-5-4,-4-2,-3-1,-2-3,-2-1,2 1,0-3,0 1,3 1,0 1,-1 5,2 8,6 9,3 10,6 6,5 7,0 6,3 0,1 4,0 0,-1 1,-2-1,1-2,1 0,2 0,1 1,1-5,-2-4,-3-3,-4-2,-3-6,-3-10,-3-10,-2-7,-4-4,-2-4,-4-2,-2-3,-1 1,-3-1,-3 1,1 3,1 1,1 3,3 0,6 8,4 9,9 13,7 12,6 7,2 3,3-2,-4 0,0-2,-1-3,1-2,-3-2,0-3,-3 0,0-3,-1-2,-3 0,-2-5,-2-7,-1-6,-4-9,-4-5,-4-2,-3-9,-3-6,0 0,1 3,5 5,0 1,3 1,2 3,2 2,5 5,6 5,4 7,3 4,2 6,2 4,1 7,-1 3,1 5,-1 0,0 0,0 1,-3-1,-1-1,0-2,-3-2,1-4,-3-2,-2-9,-3-9,-1-6,-2-5,-1-3,-3-1,-5 0,-3-1,-3 1,0 1,1 2,1 3,1 2,-2 3,-1 3,2 6,3 5,3 5,2 4,2 1,2 2,0 1,0-1,4 4,0 0,1 0,1-4,0-2,0 0,-2-1,-2-5,-4-8,-4-10,-2-6,-2-5,-2-4,-6-2,-2 1,-4-2,-1 1,-2 1,0 2,3 5,1 2,2 4,2 6,4 8,4 5,4 6,4 5,2 3,1 4,1 0,-1 2,1-1,0 1,-1-1,1 0,-1-1,0-1,0-3,0-2,0-1,3-4,4-5,1-7,-2-6,0-7,-3-4,-1-2,-1-3,0 1,-1-4,-1-1,-2 3,-2 3,1 0,-2 1,0 6,1 8,1 6,2 10,0 4,2 7,0 0,3 0,1 2,0-2,2-1,1-2,1-1,3-2,-1-1,1-1,2-2,2-5,-3-6,-2-8,-3-5,-3-5,-3-6,0-2,-4 0,-2-1,-2 2,-4 1,-2 1,0 1,0 3,-1 5,2 6,3 8,3 5,2 5,3 2,0 6,2 0,-1 4,4 0,0-1,4-3,2-1,0-1,2-2,1 0,1-1,2 1,-2-1,0 0,0-2,0-5,2 0,-2 1,-1-2,1 1,0-1,-4-5,-5-7,-5-5,-7-2,-4-5,-4-2,-2-3,-1 1,-1-1,0 1,1 0,-1 1,4 6,4 8,4 8,6 6,7 4,4 4,5 0,-1 2,0 2,1 1,1-1,0 3,1-1,-2-1,-2-2,1-1,-2-1,0-4,-6-4,-3-7,-5-8,-6-8,-1-6,-2-3,-2-3,-2-1,-1 1,-2 1,0 2,3 1,1 5,3 1,3 6,3 8,6 6,5 6,2 3,2 6,3 2,2-1,1 3,2 0,3-1,4 1,1-1,-1 2,1-1,-1-1,-1-2,-2-5,-2-2,-2-4,-3 0,-1-3,0-2,-3-5,-6-6,-7-5,-9-4,-5-3,-4 0,-1-2,0 0,-2 3,-1 2,2 0,0 2,8 6,9 10,8 8,7 5,8 5,3 2,2-1,-4 3,-1 0,-2 0,1-3,-1-2,-2-3,-5-1,1-3,-3-1,2-3,-5-3,-2-6,-5-9,-5-6,-4-6,-3-7,-2-4,-1 0,3 0,-3-5,-1 1,3-2,1-1,0-3,3-4,0 1,-1 0,2 3,0 2,2 5,-1 5,1 4,3 4,2 2,4 4,6 6,5 6,3 4,2 5,2 4,1 4,2 2,2-1,-1-1,-1 1,0-3,-2 0,-1-2,-3 0,-1-1,-4-6,-2-6,-4-5,-2-5,-1-6,-4-2,-1-5,-4-3,-3-2,1 0,-2 0,-1 2,-1 3,1 0,0 1,2 3,0 4,2 8,3 12,5 9,2 6,5 2,4 1,0 4,2 0,1-1,-1-1,0-2,2 0,-3-2,1-3,-2-7,-3-9,-2-9,-6-7,-5-2,-4-5,-4-5,-3 1,-1 2,-3-2,-5 2,0 2,0 3,3 4,1 2,3 4,0 3,4 7,4 6,5 5,6 4,2 6,5 2,4 4,3 0,2-1,1-2,1-2,1-2,-1 0,0-1,1-4,-2-1,1-2,-3-1,-1-1,-7-3,-6-2,-7-2,-3 2,-2 0,-2 2,-3 4,-1-1,3 2,2 2,5 1,3 2,2 1,1 0,4-2,5-4,4-4,2-2,3-4,0 0,2-5,-1-3,4-5,-3-3,-1-4,-1-3,-3-3,-1-3,-3-1,-3 3,1 2,-2 2,-2 2,0 8,-3 8,0 8,2 7,1 3,2 4,4 1,3 0,-1 1,0-2,2-2,-2-2,-3-5,-3-9,-5-9,-7-6,-4-4,-4-2,1-3,-1 0,-1 0,-4-1,-1 0,-1 2,-3-1,0 0,1 1,2 2,0 4,5 8,5 9,4 7,3 5,6 5,2 1,3 1,4 0,0 0,1 0,-1 0,0-1,1-3,-1-2,-3-5,-2-7,-6-8,-5-7,-5-5,-4-3,0 1,0 0,-1 0,0 2,1 0,1 4,2 1,7 6,3 8,5 6,5 9,4 4,3 2,4 4,2 3,1 0,1-1,1-3,-2 0,-1-3,-1-2,-2-2,-1-1,-1-2,1-5,-4-6,-3-7,-5-5,-2-5,-3-2,-3-3,-6 3,-1 1,-1 3,-3 4,-2 3,-1 2,-1 2,-1 1,0 0,3 4,4 4,4 3,3 3,5 3,6-3,1 0,3-2,2-1,2-2,1-2,1-3,1-1,0-2,0-1,0-1,0 1,-3-4,-4-3,-4-4,-3-3,-6-2,-5 1,-4 1,-3 2,-3 4,-1 3,-1 2,0 2,4 4,7 1,7 1,8 1,5 1,4-2,2-1,1-1,0-2,0 0,0-1,-4-3,-4-4,-7-2,-7-1,-9-2,-6 0,-2 0,-1-1,-1 2,2-1,0-1,5 5,6 6,9 10,7 7,6 3,5 2,7 1,5-1,3 3,2 0,-1-1,-2-1,-2-1,-1-1,-2-1,1-3,-3-5,-1-3,-2 0,-2-2,-5-4,-7-6,-8-4,-8-4,-7-3,-5-2,-5 0,-5-1,1 1,-1-1,1 4,3 1,3 0,2 2,2 4,4-1,1 2,1 2,5 2,7 4,7 5,5 5,6 3,5 2,6 2,2 1,2-1,-2 1,0-1,-1 3,-1 1,-1 0,0-4,-4-3,-4 1,-1-1,-7-5,-8-11,-8-8,-6-5,-7-4,-4-4,-3-2,-2-3,2 1,-1 1,0 2,0 2,-3 2,1 0,2 5,0 0,1 1,-1 2,-3 0,2 1,-2 1,2 0,3 3,-2 2,2 2,10 1,11 3,12 3,7 2,4 0,5 0,0 0,3 0,0-1,-3 1,-2-1,-2-1,-5-4,-4-6,-9-2,-6-2,-7-4,-4 2,-3 2,2 5,3 7,4 6,6 4,6 3,6 1,7 2,3 0,8 3,5 0,3 4,1-1,1-2,-1-1,-3-4,-2-3,-3-3,-3-4,-4-1,-2-1,-2-2,-6-4,-9-5,-8-6,-5 1,-5-3,-6-1,-2-1,0-1,1 1,-2 2,0 2,1 3,2 3,4 5,5 6,8 5,10 3,7 0,8 0,3 0,3 2,1-2,1-1,-2-3,-1 1,-4-2,-1-3,-2-2,-1 2,0-2,-4-3,-7-2,-7-4,-8-4,-7-7,-8 0,-3-1,1 0,0 0,-1-1,2 0,0 1,0-1,0 3,2 2,0 2,3 3,0 0,4 5,7 5,9 6,6 1,9 2,4 3,1 1,2-1,-2-1,-1-2,-3 0,-3-2,1-2,-4 0,1-1,-3-4,-5-6,-4-5,-8 0,-5-3,-3-2,-3-1,0 1,-4 1,0 2,0 3,2 3,0 2,2 2,4 4,4 4,7 2,8 1,5 3,5 1,2 3,6-3,1-1,0-1,-1-1,-2-2,0-3,2-2,0-2,-1 2,0 1,-8-2,-8 0,-8-1,-10-4,-6-2,-2 0,-4 1,-3-2,-1-1,-3 1,0 2,-1 1,3 1,3 0,4 1,2 0,5 3,5 4,7 4,8 3,9 3,5 3,6 2,4 0,7 0,1-2,-1-3,1-3,-1-2,0-2,1 2,-4-2,-3-3,-5 1,-2-1,-3-1,-7-3,-12-1,-9-1,-5-1,-8-3,-1-1,-4-4,-1 1,-3-2,0 0,-1-1,-4 2,-2-2,0-1,0 0,1 0,0-2,4-1,1-2,3 3,4-1,3 4,2 2,8 3,8 5,9 6,5 5,8 3,4 3,4 1,0 0,3 1,1-1,2 1,-1-1,0 0,-3-3,-2-2,-4 1,-1-2,-2-4,-5 1,0-2,-7-2,-7-5,-7-2,-4-4,-8-4,-2-3,-5-3,-3-1,0-1,-1 0,-1-1,1 1,0 0,-1 3,2 1,3 3,3 3,2 4,4 4,6 7,5 3,5 5,10 1,6 2,10 1,3 3,6 0,3 4,2-1,0-1,-1 1,-1-1,-3-1,-2-1,0-5,-3-2,-3-1,-3-3,-9-2,-12-4,-13-2,-7-5,-7-5,-5-5,-3-2,-3 0,0 0,-1-3,1 0,-1 1,4 3,1 3,4 1,2 2,4 2,5 5,6 5,4 5,7 4,6 5,8 3,8 3,6 4,4 3,3 1,1 2,1-2,0-4,-4-4,-4-3,-3 1,-5-4,-4-2,-3-4,-4-1,-9-5,-8-8,-6-6,-4-5,-4-3,-3-6,-2-1,-1-4,0-3,0 1,2 1,2 3,0 2,-3 2,0 2,1 0,3 1,4 5,9 9,8 8,8 5,9 5,4 2,2 1,0-1,0-2,-2 0,3 1,-1-3,0-4,-4 1,-2-3,-4-5,-4-8,-3-7,-6-7,-5-3,-5-7,-7-1,-6-4,-4-3,-5 0,-2 0,2 4,4 4,3 1,0 3,2 6,2 3,2 5,1 4,0 3,5 6,3 6,5 4,2 7,3 2,7 5,8 4,6 3,7 2,9 4,1-1,4 2,0 0,2 3,0 0,2-1,-1-2,-2-4,-5-2,-6-7,-5-5,-4-2,-3-6,-7-4,-10-3,-7-4,-9-4,-8-6,-6-3,-8-4,-4-5,0-2,-3-3,-4-1,2-2,-2 2,2-2,2 1,2 3,3 4,4 4,6 4,9 4,15 10,11 7,16 8,11 7,10 9,11 4,8 2,-2 1,2 2,-7 0,-4-4,-5-2,-5-5,-6-1,-6-3,-6-6,-6-4,-6-1,-3-4,-3-1,-5-2,-5-3,-6-2,-4-2,-3-1,0-4,-2-4,0-2,-2-1,-2-3,1-4,-2-3,0-1,1 0,2 1,1 3,1 2,0 4,5 6,6 7,9 7,6 7,8 4,5 5,2 4,3 0,1 1,-2-1,-2-3,-1-3,-1 1,-2-1,0-1,-1-2,-2 0,-2-2,-2 0,-7-4,-3-6,-6-6,-7-8,-5-6,-3-5,-3-2,-4-1,-1 1,-1-1,1 1,-1 0,2 1,2 3,3 2,2-1,1 3,4 5,8 8,7 6,8 4,7 7,8 3,6 3,4 1,5 2,0-1,2 1,0-1,-1 1,0-2,-2-5,-1-3,-3-5,-5-1,-3-3,-4-3,-2-2,-7-5,-9-6,-8-1,-6-2,-4-3,-3-2,0-1,-2-2,1 3,0 1,1 3,2 6,8 7,8 6,7 5,6 3,6 2,2 4,2 1,-1-1,0 3,-2 0,-1-5,-1-6,-3-1,-1-4,-3 0,-4-5,-6-5,-5-7,-6-1,-4-2,-3-6,-1-2,-1 2,3 0,2 4,2 7,4 1,3-2,2-1,2-7,1-6,-2-6,-8-7,-1-7,-2-5,-5-4,-2-3,2 2,-2 4,3 6,4 8,4 6,4 5,2 9,6 10,1 8,4 6,3 5,2-1,0-5,-3-9,-3-6,-5-6,-7-4,-2-2,-3-1,0-2,0 1,0 1,2-1,3 1,2 6,2 8,0 8,1 0,1-3,-1-6,-2-4,-2-4,1-2,-3-3,0 0,0 0,0 2,2 5,3 6,4 5,5 5,4 2,2-1,3-1,-2-4,-3-6,-5-4,1-1,-2-2,-1 4,-3 6,0 8,-1-2,-1-4,-1-4,1-6,0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4T07:38:50.927"/>
    </inkml:context>
    <inkml:brush xml:id="br0">
      <inkml:brushProperty name="width" value="0.35" units="cm"/>
      <inkml:brushProperty name="height" value="2.1" units="cm"/>
      <inkml:brushProperty name="color" value="#C4CBCE"/>
      <inkml:brushProperty name="ignorePressure" value="1"/>
      <inkml:brushProperty name="inkEffects" value="pencil"/>
    </inkml:brush>
  </inkml:definitions>
  <inkml:trace contextRef="#ctx0" brushRef="#br0">1 379,'0'-3,"3"-1,1-2,2-1,2-2,1 0,-1-1,2 2,-2-2,2 1,-1 0,0-3,-1-1,2 1,-2-1,1 3,0-1,-3-1,-2-1,-1-2,1 2,0-1,3 4,0-1,1-1,1-2,0 2,2 3,0 6,-2 6,-7 6,-2 4,-5 4,-5 1,0 0,-1 1,0 0,3-6,6-9,2-8,5-5,2-6,2 1,0-1,1 3,-1 0,-2 5,-2 7,-2 6,-4 5,-3 4,-3 3,0 3,-3 2,-2 0,-2-2,2 0,-1-2,2 0,0-1,-1-3,1-2,3 1,0 0,1 2,1-6,3-8,4-6,5-6,1-4,3-3,0-1,1 2,-2 0,1 4,-1 7,-2 7,-6 6,-2 4,-2 4,-3-1,0 0,1 0,-3-2,1 0,2 0,1-8,2-7,0-7,5-5,1-3,0-1,-1-1,3-1,-1 1,0 1,2 2,-1 2,-1 0,2 0,-1-2,-1 0,1 2,1 1,-2-1,-2 0,-1 4,0 8,-2 9,0 7,-3 4,-2 5,1 2,-2 2,0 0,0-2,3 1,0-1,-1-2,-1-1,1-2,1-2,1 0,1-6,1-9,3-7,1-7,0-3,-1-4,3 0,-1-1,3 2,-1 8,-1 9,-2 6,-1 6,-1 4,-2 1,3 2,4-2,0 1,3 4,-1 1,-2 0,1-1,-1-2,-1 0,-3-2,3-3,-1-1,2-4,0-5,-2-8,0-5,0-5,0-4,0-1,1 0,0-1,-2 0,3 3,-1 2,-1 0,-1-1,-2-1,-4 0,-4 2,-5 1,-3 2,-2 0,-2 3,0-2,-1 2,0 2,1-1,0 1,0 1,0 2,0-2,4-3,3-3,7-3,7-2,4-1,2 2,4 1,-1-1,1 3,1 0,-2 0,0-2,1-2,-1 0,-4-1,-2 0,0-1,0 0,-5 3,-2 7,-4 5,-5 6,-2 2,-1 4,0 0,2 1,0 0,1-6,6-6,4-5,4-3,2-1,3 0,3 3,2 2,2 2,-2-1,0 1,0 0,1-2,1-3,1 1,0 0,-2 0,-2 1,-5 4,-7 3,-4 5,-4 4,-5 3,-2 4,-2 1,-2 1,0-3,-1 0,1-3,3-1,4 1,0-2,4 1,4-5,7-3,5-2,4-2,3 0,2 0,-2 3,-4 5,-7 0,-5 2,-4 1,-3 0,-2-1,0 1,1 2,0-2,-3-2,5-2,5-3,4-4,3-2,5-4,3-1,2 2,-2 4,-3 6,-6 2,-5 3,-1 3,-4-1,-5 1,1 2,-3 1,2 1,5-2,7-4,5-3,6-3,2-2,3-2,-3 3,-3 4,-4 3,-3 3,-3 2,-1 3,-1-1,-1 2,-3-1,-1 1,1-1,-2 0,-1 3,2 0,-2 1,1-2,1 0,1-1,2-1,4-3,4-4,2-7,2-5,-4 2,-5 3,-6 4,-6 4,-3 2,-3 0,-1-1,-1 2,1 0,2 1,5 1,6-3,8-3,6-4,5-6,2-3,-1 1,-6 5,-4 4,-7 1,-3 1,0 3,-2-1,-1 0,2 1,-1-1,0 0,1 1,6-2,4-2,3-1,-1 3,0 1,-3 2,3-1,2-3,1-6,1-4,-1 1,-2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4T07:38:56.030"/>
    </inkml:context>
    <inkml:brush xml:id="br0">
      <inkml:brushProperty name="width" value="0.35" units="cm"/>
      <inkml:brushProperty name="height" value="2.1" units="cm"/>
      <inkml:brushProperty name="color" value="#C4CBCE"/>
      <inkml:brushProperty name="ignorePressure" value="1"/>
      <inkml:brushProperty name="inkEffects" value="pencil"/>
    </inkml:brush>
  </inkml:definitions>
  <inkml:trace contextRef="#ctx0" brushRef="#br0">85 105,'3'0,"4"0,3 0,1 3,1 1,2 0,1-1,1 0,1 1,1 1,-1 2,1 0,0-1,-3 1,-4-3,-7-3,-7-4,-6-5,-5-1,-2 2,3 1,9 2,6 1,4 5,3 1,7 4,3 1,2-2,0-1,-1-2,0 2,-1 0,-4-4,-7-5,-8-2,-7-3,-5 0,-4-1,-2-2,-1-3,0 0,0 1,0 0,3 0,2 2,0 3,0 1,-2 0,0 3,-1 2,3 4,3 5,7 2,7-1,3 2,4-1,2-2,3 1,2-1,1 3,0-2,0-1,1-2,-1 2,0-1,0-1,-7-1,-7-1,-8-4,-6-2,-4-2,-4-2,0 2,-1-1,-1 0,1 1,1-1,0 1,3 4,7 2,8 5,7 4,5 3,7 1,3 0,4 1,3 1,3-1,2-1,-2-3,-3-2,-1 0,-2-1,-2-2,-6 1,-2-1,-4 3,-5 2,-2 3,-6-1,-6-3,-4 1,-4-2,-2 1,-1-1,-1 0,1 0,-1-1,4 0,1-1,0 2,2 3,6-1,8-3,6 2,4-1,4-3,2-1,3 1,2 0,0-1,-1-1,-7-1,-10-1,-8-1,-10-3,-8-1,-7 0,-2-2,-1 0,1 0,0 2,2 2,2 0,1 2,0 0,3 0,7 3,9 4,9 5,7-1,5 1,5-1,6 0,4 1,1-1,-3-3,-3-2,-2-3,-9-1,-9-2,-12 0,-7 0,-5-1,-2 1,0-1,0 1,1 0,1 0,0 0,7 0,8 3,8 1,6 3,5 3,2 0,-1 1,-1-1,-3 1,0-2,-2 1,-6-2,-7-4,-5-4,-5-2,-3-2,-2-2,2-3,1 1,3 4,7 4,6 3,7 3,5 2,3 0,2 2,1 3,0 1,0-2,-1-2,1-3,-4 0,-1-1,-6-2,-8-1,-6-4,-6-2,-3-1,-2-2,-2-1,0 2,0 1,0 1,4-1,1-1,0 1,2 4,6 2,8 4,6 0,1 3,3 3,2-1,5 1,2 1,0-2,0 1,-1 1,0-2,-5 1,0-2,-1-3,0-3,-1 2,-7-1,-7-1,-7-1,-4-1,-4-4,-2-2,0 0,-1-2,0-1,0 2,1 1,0 2,0 0,3 4,7 5,9 4,6 3,5 0,4-4,-1 1,0-3,0 2,1-2,-6-2,-6-2,-9-2,-5-1,-4-1,-3 0,-2 0,0 0,3-4,1 0,1 0,1 4,5 4,5 3,4 2,4 0,5-2,4 2,1-2,3 1,0 0,-2 1,-2-1,1 2,-6-2,-7-2,-7-1,-6-3,-4-1,-2-3,-1-2,-2 0,1 0,1 2,-1 0,1 1,3 4,7 1,5 3,6 0,6 2,4 0,-1 0,-1-3,-4-6,-2-6,-5-2,-6-3,-1-2,-4-3,2 0,-2 2,1 0,0-1,1 0,2-1,3 0,1-1,2-1,-2 3,-1 2,-2-1,-4-1,1-1,-2 3,-2 0,1 0,0-2,-1 2,-4 1,-3-1,0 1,5 7,9 6,9 7,9 7,6 5,2 1,5 1,4 2,-4 0,1-1,1-1,0 1,-3 0,-1-1,0-1,1-1,-5-1,-3-1,-6-4,-8-6,-8-9,-6-3,-6-4,-4-4,-1-3,1-2,-2 2,0 1,1-1,1 3,5 0,5 5,5 7,3 6,6 6,5 3,4 5,4 2,2 1,1-1,1-1,-1 2,1-3,-1-2,0-1,0-1,0-2,0-1,0-3,-7-3,-7-2,-8-3,-3 2,-1 3,2 3,1 3,2 3,1 1,1 0,1 2,0-1,0 3,1 1,2 0,1-1,0-1,3-4,-4-5,-2-7,-1-7,-4-6,-3-5,-5-3,0-1,0-1,-2 0,2 0,-1 3,3 8,3 8,5 7,6 5,3 4,3 2,2 1,3 0,2 0,0 3,1-3,0-1,0-1,1 0,-2-3,-2-1,-1-3,-6-6,-7-6,-8-7,-4-1,-4-2,-3-2,0-1,-1-2,0-1,0 3,4 1,0 3,1 3,2 6,4 7,2 4,3 5,2 3,1 1,3 1,5 0,4-1,-1 1,1-4,-1-1,-3 0,1-2,-5-4,-6-2,-5-3,-5-2,-3-1,1 3,2 3,4 4,3 4,6 1,5 2,2 1,2 1,3-1,-1 0,1 1,-3-1,1-4,-5-6,-6-5,-3-6,-5-2,0-4,1 3,4 5,7 4,2 3,2 4,4 4,0 1,0 0,2-4,-3-1,1-1,-4-6,-8-6,-6-3,-2 3,3 2,3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E316153D-99FA-4979-9BE1-6F8DCE518114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089E055-FEAA-4BD4-BA8A-D66490A02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4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C7E0E-83E4-6448-68E0-FEB425F1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63DCA-44D6-F90D-7D15-CE4D428EB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76CF7-815D-7323-4097-EB66E0C70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0D52E-6450-E941-C4C0-4815C4772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5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BB975-2120-3623-0230-AD15AEC83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D288DF-1267-E8FE-7E2E-3B8C93C27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85DB1-E7FC-1763-3E3A-C7B503B4A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C8E71-3061-409D-F9FA-DA4B0FA33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3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08B3A-84E0-AAA8-DDD0-43AFE3CDD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A34CD6-0038-285D-77E8-67E3C2E5F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5FD2AA-5CA2-8ADE-094B-8374BAF26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C1F89-8A11-B9C8-AC72-6C1B87B16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67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87DCF-E20E-1D9D-23C4-CD56BB90F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040BA2-841A-4371-09FD-07A4EA0B1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5C4F3E-F158-A593-D7AA-AE064511D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7735D-0FC3-28CE-1E80-6D73582E6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68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8CC40-3467-42D4-3C1B-92CE413C2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2A36D6-178D-0585-7E8C-DCFF9E73C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F505B-CE06-4005-D616-36ABE8DBB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0B9FB-0B2B-3E29-1A04-35034E040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6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156F0-784A-E764-2DD6-0B9ADACF0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270261-E02C-6F93-36EF-BC8379F1C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3B5623-B7C6-51F9-6292-6150FB846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B46C7-B854-DA40-D3DE-7FA2E67D3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38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AB686-2B92-6C5B-D444-7D5DF6F87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D4327B-A4E9-6BD9-C1EB-912B16FFE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B26A01-0AE2-77D3-A0A7-0B5EB35AD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CADFD-5DE8-0EE9-53B7-A42FC9C9A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14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C4F05-4A51-E6E6-5302-465D9F46F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BBCD5-7833-E5DC-88BD-1ADDDAB86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86DE77-7AF1-9EC3-8E14-6BAD53C7D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FD879-D102-384F-3C54-5A1A0CF21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40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4ABDB-6D26-4CB3-E27E-B79E06880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B335DD-EFF8-3B8B-640D-800B75DAB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AD863-D619-2C59-0F27-75B6FCF7D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3AFB8-5C5A-4D28-C0AB-D48FEBE7B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67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D4F84-DD90-3B73-5A2D-E8B9B69D1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C1DA86-7756-F096-7CF9-92EEBF5B2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0D8AF7-3944-EF66-1A04-227D70702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52C6F-0AA7-2713-D8C2-DDCCF5E59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1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50D0F-A1A7-BBAB-C8B6-7FF90A74A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B5F303-160B-726E-6442-C98892AE2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2C3AA-113B-3D6E-5D6B-C4868CF35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1AAAD-9F24-CAD0-A4C3-D8EAD974A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6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7E88F-2267-DCCE-362D-6F17139BB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7D3932-028A-5F25-FD8F-5BF62170F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E83FAA-C6E2-C929-C485-CD47E3DDD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82C02-A0CD-CFFF-3D16-310567AC2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47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AB88A-B406-C4AA-57D3-644FA0B29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D1CE17-4BFC-E773-C84E-ADD9F13E0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7DA03-A75A-17C9-121A-C68E7770E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8607B-AF3F-4AEA-2B4F-4F32201AD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03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6228F-61D7-1E26-0B1E-30C5C38B2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A717CA-DF2A-3CCE-A560-E7FF88B45B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58932-9510-7C88-82BA-F4EDE4F54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1AFC2-586A-FEA6-C654-B1F9FAA1E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81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8E52C-6696-BBC9-BB79-5F558C553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3309A-778A-88F4-7F6E-E7E00FCC8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E79EF-5A23-F9A6-E795-2C4CE3ECC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F8070-CF93-5170-9991-4A3303ACA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D15A4-AC95-74C1-46B7-5AE8AF6F6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3CFD7-6D8D-5008-F4A9-AA892EAE3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0FD7B-735B-4625-607B-3E1868731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8DBCC-F1E5-F130-003D-83E07B677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92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96E32-6368-2AF5-3FFD-53E75C4CA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AD924-68F7-C991-9847-009EDF978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46719B-A3C9-6310-F142-0E1B9493F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DDFDF-8CE9-B2A8-C639-7AFE93664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44AC0-1BF9-BF6E-7504-523434055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F8E3B-3515-5A01-7251-790060029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81B50F-23AC-EC87-2C00-53DC2DBF9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08399-AB71-112D-118F-02A4E087D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62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562F1-790C-BEC8-7517-3CB2D7C86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E6DBD-1091-79C9-8A6B-6993A9934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28ED22-76FC-260C-A191-BB4073360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0CE5B-3E46-76C3-C07E-5EBE9FE97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19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F470D-3E02-7135-5E5D-FE6A69DB0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57C35E-C3F6-78F8-A5AA-03130DCAF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5DF3B-51E9-E977-1762-3FBCD9FC3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5A6F-1E3B-6BED-1846-0A53D5C20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46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4DFD9-4C25-26B4-3575-7AC70AEAB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AD783A-B2E4-F99F-7607-02AE38288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3ECD17-685E-082E-E9A5-3AA63E363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CDE67-5E50-6F5E-F9A9-3CD0DB783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5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D78CF-41BD-099A-1FFD-50758DDF6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AF2C36-76EC-30B2-EBE1-71E012E0F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5929C7-F4D9-D8CB-0070-03D7A41E3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7581C-28A9-1032-B372-518EC2B1D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89E055-FEAA-4BD4-BA8A-D66490A023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F2BA-3355-46A5-9BF1-20F75A47B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AC5F-F1B2-4925-BFBF-835B5DF6D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9BB85-57F6-4E14-A23D-1A94EAA7F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7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3AC-65A5-4A22-A818-B0C5084ED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5C244-655F-4FDF-B231-A98E81720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0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F9838-3E24-426B-A23C-F8DCED948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4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35E-5874-48EE-93B0-8D2F3E5EF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9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C450-19D3-4337-875C-A2CCE6161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1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4686-98E3-4874-B2E7-E4DA29C45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5B6B2-2284-467E-B554-06832EAA8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9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51FDE-A56A-4F25-80B6-3DA23F78C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3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9CEB5A-51B3-4AB5-A56B-9FE5D718D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a_logo_l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49975"/>
            <a:ext cx="742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ZSGC_sunse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461375" y="5867400"/>
            <a:ext cx="530225" cy="91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asa-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6149975"/>
            <a:ext cx="6635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customXml" Target="../ink/ink4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customXml" Target="../ink/ink1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3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397" y="329945"/>
            <a:ext cx="8839199" cy="1654247"/>
          </a:xfrm>
        </p:spPr>
        <p:txBody>
          <a:bodyPr/>
          <a:lstStyle/>
          <a:p>
            <a:pPr eaLnBrk="1" hangingPunct="1"/>
            <a:r>
              <a:rPr lang="en-US" sz="3600" b="1" dirty="0"/>
              <a:t>Electrodeless Local Force Generator Using Magnetohydrodynamics for Aerocapture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9878" y="3322559"/>
            <a:ext cx="8504239" cy="987426"/>
          </a:xfrm>
        </p:spPr>
        <p:txBody>
          <a:bodyPr/>
          <a:lstStyle/>
          <a:p>
            <a:pPr eaLnBrk="1" hangingPunct="1"/>
            <a:r>
              <a:rPr lang="en-US" sz="2400" dirty="0"/>
              <a:t>Arizona NASA Space Grant </a:t>
            </a:r>
          </a:p>
          <a:p>
            <a:pPr eaLnBrk="1" hangingPunct="1"/>
            <a:r>
              <a:rPr lang="en-US" sz="2400" dirty="0"/>
              <a:t>Statewide Student Research Symposium</a:t>
            </a:r>
          </a:p>
        </p:txBody>
      </p:sp>
      <p:pic>
        <p:nvPicPr>
          <p:cNvPr id="2053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20516" y="4930128"/>
            <a:ext cx="1001564" cy="17184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ASA Insignia Color">
            <a:extLst>
              <a:ext uri="{FF2B5EF4-FFF2-40B4-BE49-F238E27FC236}">
                <a16:creationId xmlns:a16="http://schemas.microsoft.com/office/drawing/2014/main" id="{FBE771A4-A8B2-084F-9303-B12AF819F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36356"/>
            <a:ext cx="1493802" cy="15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ua_logo_lg">
            <a:extLst>
              <a:ext uri="{FF2B5EF4-FFF2-40B4-BE49-F238E27FC236}">
                <a16:creationId xmlns:a16="http://schemas.microsoft.com/office/drawing/2014/main" id="{1BC43D6D-413B-DBB0-DC54-506E95167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395493"/>
            <a:ext cx="1493802" cy="127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6675AC7-DF28-5C54-3BA7-457D298F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78" y="2237052"/>
            <a:ext cx="8504239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b="1" kern="0" dirty="0"/>
              <a:t>Brendan Perry</a:t>
            </a:r>
          </a:p>
          <a:p>
            <a:pPr eaLnBrk="1" hangingPunct="1"/>
            <a:r>
              <a:rPr lang="en-US" sz="2400" kern="0" dirty="0"/>
              <a:t>University of Arizona</a:t>
            </a:r>
          </a:p>
          <a:p>
            <a:pPr eaLnBrk="1" hangingPunct="1"/>
            <a:endParaRPr lang="en-US" sz="2400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61E4825-4630-9BE5-6FF0-40D1E685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78" y="4469579"/>
            <a:ext cx="8504239" cy="46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kern="0" dirty="0"/>
              <a:t>April 19</a:t>
            </a:r>
            <a:r>
              <a:rPr lang="en-US" sz="2400" kern="0" baseline="30000" dirty="0"/>
              <a:t>th</a:t>
            </a:r>
            <a:r>
              <a:rPr lang="en-US" sz="2400" kern="0" dirty="0"/>
              <a:t>,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4009C1-8F66-7C55-DC7B-2D7E128A6296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609A50-E70B-8ACE-5FB5-D04D38F4DFED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AFA02-EA18-5D82-08B3-880FC2508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4B7785-7E9D-7580-1EFF-C9A975C4FED5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3FB7A0-ACB6-020F-2154-8DA3366E7F65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9741B-D02C-0AFE-E8B9-4AE33FC00DD6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A462FD-18B4-DCBF-9539-53B7D4BD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Analysis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77A5DF-C73E-F035-FDB3-3B916EB8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10</a:t>
            </a:fld>
            <a:endParaRPr lang="en-US" sz="1600" dirty="0"/>
          </a:p>
        </p:txBody>
      </p:sp>
      <p:pic>
        <p:nvPicPr>
          <p:cNvPr id="10" name="Picture 9" descr="ua_logo_lg">
            <a:extLst>
              <a:ext uri="{FF2B5EF4-FFF2-40B4-BE49-F238E27FC236}">
                <a16:creationId xmlns:a16="http://schemas.microsoft.com/office/drawing/2014/main" id="{5529122A-F72B-FE05-17DC-63AD864C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>
            <a:extLst>
              <a:ext uri="{FF2B5EF4-FFF2-40B4-BE49-F238E27FC236}">
                <a16:creationId xmlns:a16="http://schemas.microsoft.com/office/drawing/2014/main" id="{FA6168EF-2D90-40C3-AE72-518FC05D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3280145-C3F2-2AB9-6EE0-0B863D76D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990599"/>
            <a:ext cx="854359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300" kern="0" dirty="0"/>
              <a:t>Probed flow properties from 11-Species Air CFD solver</a:t>
            </a:r>
            <a:endParaRPr lang="en-US" sz="2300" b="0" kern="0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B9B5C74-201F-5162-B6EE-EC116841B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64" y="1629854"/>
            <a:ext cx="2734238" cy="41348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Left Bracket 24">
            <a:extLst>
              <a:ext uri="{FF2B5EF4-FFF2-40B4-BE49-F238E27FC236}">
                <a16:creationId xmlns:a16="http://schemas.microsoft.com/office/drawing/2014/main" id="{205A05EA-0E1B-A8FE-E9AA-21426D035B81}"/>
              </a:ext>
            </a:extLst>
          </p:cNvPr>
          <p:cNvSpPr/>
          <p:nvPr/>
        </p:nvSpPr>
        <p:spPr>
          <a:xfrm>
            <a:off x="6108664" y="1453733"/>
            <a:ext cx="304800" cy="4487109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diagram of a graph&#10;&#10;AI-generated content may be incorrect.">
            <a:extLst>
              <a:ext uri="{FF2B5EF4-FFF2-40B4-BE49-F238E27FC236}">
                <a16:creationId xmlns:a16="http://schemas.microsoft.com/office/drawing/2014/main" id="{3765E221-32F5-0845-8BC6-4253A66A90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2"/>
          <a:stretch/>
        </p:blipFill>
        <p:spPr>
          <a:xfrm>
            <a:off x="1199495" y="1754349"/>
            <a:ext cx="4306573" cy="3808251"/>
          </a:xfrm>
          <a:prstGeom prst="rect">
            <a:avLst/>
          </a:prstGeom>
        </p:spPr>
      </p:pic>
      <p:pic>
        <p:nvPicPr>
          <p:cNvPr id="12" name="Picture 11" descr="nasa-logo">
            <a:extLst>
              <a:ext uri="{FF2B5EF4-FFF2-40B4-BE49-F238E27FC236}">
                <a16:creationId xmlns:a16="http://schemas.microsoft.com/office/drawing/2014/main" id="{3334BF97-0568-6451-8910-323CB284F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3C6CD72-DB5E-CBE8-BA39-CE605896355E}"/>
              </a:ext>
            </a:extLst>
          </p:cNvPr>
          <p:cNvSpPr/>
          <p:nvPr/>
        </p:nvSpPr>
        <p:spPr>
          <a:xfrm>
            <a:off x="2825732" y="3441700"/>
            <a:ext cx="304800" cy="32301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bg1">
                <a:alpha val="5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DC1999-ED07-3C05-8B49-59B2207F3EA1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2978132" y="3603209"/>
            <a:ext cx="3130532" cy="940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226C781-8E0F-CBBE-AD3C-280CCD6F1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96" y="2209800"/>
            <a:ext cx="1117860" cy="31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2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CD93F-73FC-8D6C-A218-643D03D67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7EBF32-DF22-CFF9-BF83-F5435ADA053F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58" name="Picture 257" descr="A rainbow colored graph on a blue circle&#10;&#10;AI-generated content may be incorrect.">
            <a:extLst>
              <a:ext uri="{FF2B5EF4-FFF2-40B4-BE49-F238E27FC236}">
                <a16:creationId xmlns:a16="http://schemas.microsoft.com/office/drawing/2014/main" id="{72F012E4-9DA4-5566-7C9D-E98BC18AF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48"/>
          <a:stretch/>
        </p:blipFill>
        <p:spPr>
          <a:xfrm>
            <a:off x="1100962" y="2384379"/>
            <a:ext cx="3129107" cy="4202476"/>
          </a:xfrm>
          <a:prstGeom prst="rect">
            <a:avLst/>
          </a:prstGeom>
        </p:spPr>
      </p:pic>
      <p:pic>
        <p:nvPicPr>
          <p:cNvPr id="17" name="Picture 16" descr="A sphere with a grid and a graph&#10;&#10;AI-generated content may be incorrect.">
            <a:extLst>
              <a:ext uri="{FF2B5EF4-FFF2-40B4-BE49-F238E27FC236}">
                <a16:creationId xmlns:a16="http://schemas.microsoft.com/office/drawing/2014/main" id="{D178DFF4-3FD7-AF28-0860-7418CAC8C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18" y="2260588"/>
            <a:ext cx="4505569" cy="41124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C467CC-91FD-1274-63FB-3AE04CBAC158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EDDF2-F659-4E76-392F-ADE901C7B94E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7D4380-168F-7D46-8532-6A7AEA77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Analysis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DEF68-E8AF-C168-A1B5-8AAFCA84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226662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11</a:t>
            </a:fld>
            <a:endParaRPr lang="en-US" sz="1600" dirty="0"/>
          </a:p>
        </p:txBody>
      </p:sp>
      <p:pic>
        <p:nvPicPr>
          <p:cNvPr id="10" name="Picture 9" descr="ua_logo_lg">
            <a:extLst>
              <a:ext uri="{FF2B5EF4-FFF2-40B4-BE49-F238E27FC236}">
                <a16:creationId xmlns:a16="http://schemas.microsoft.com/office/drawing/2014/main" id="{A30275CA-EE98-2FA3-063F-BFE5AFD6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>
            <a:extLst>
              <a:ext uri="{FF2B5EF4-FFF2-40B4-BE49-F238E27FC236}">
                <a16:creationId xmlns:a16="http://schemas.microsoft.com/office/drawing/2014/main" id="{C851C7D8-BC69-1C50-35FE-E66E74CF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nasa-logo">
            <a:extLst>
              <a:ext uri="{FF2B5EF4-FFF2-40B4-BE49-F238E27FC236}">
                <a16:creationId xmlns:a16="http://schemas.microsoft.com/office/drawing/2014/main" id="{7CFE1434-497F-7FE8-00A0-6BC3221BA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4000D7-311B-746F-F18B-1C4D9C60104F}"/>
              </a:ext>
            </a:extLst>
          </p:cNvPr>
          <p:cNvCxnSpPr>
            <a:cxnSpLocks/>
          </p:cNvCxnSpPr>
          <p:nvPr/>
        </p:nvCxnSpPr>
        <p:spPr>
          <a:xfrm>
            <a:off x="6616910" y="2965217"/>
            <a:ext cx="236177" cy="55145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0B3748-FAEF-7224-6F17-D281DEBC6545}"/>
              </a:ext>
            </a:extLst>
          </p:cNvPr>
          <p:cNvCxnSpPr>
            <a:cxnSpLocks/>
          </p:cNvCxnSpPr>
          <p:nvPr/>
        </p:nvCxnSpPr>
        <p:spPr>
          <a:xfrm>
            <a:off x="7084414" y="2948894"/>
            <a:ext cx="236177" cy="55145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A0B029-CD50-7FAC-7203-BFFC8216132C}"/>
              </a:ext>
            </a:extLst>
          </p:cNvPr>
          <p:cNvCxnSpPr>
            <a:cxnSpLocks/>
          </p:cNvCxnSpPr>
          <p:nvPr/>
        </p:nvCxnSpPr>
        <p:spPr>
          <a:xfrm>
            <a:off x="6557370" y="3144150"/>
            <a:ext cx="236177" cy="55145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33F85F-6DD0-21AC-D19C-758DE39F8819}"/>
              </a:ext>
            </a:extLst>
          </p:cNvPr>
          <p:cNvCxnSpPr>
            <a:cxnSpLocks/>
          </p:cNvCxnSpPr>
          <p:nvPr/>
        </p:nvCxnSpPr>
        <p:spPr>
          <a:xfrm flipV="1">
            <a:off x="6850662" y="3500348"/>
            <a:ext cx="469929" cy="16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6DE65F-049B-CFCA-BE13-DCE6D7408EB2}"/>
              </a:ext>
            </a:extLst>
          </p:cNvPr>
          <p:cNvCxnSpPr>
            <a:cxnSpLocks/>
          </p:cNvCxnSpPr>
          <p:nvPr/>
        </p:nvCxnSpPr>
        <p:spPr>
          <a:xfrm flipV="1">
            <a:off x="6793547" y="3671119"/>
            <a:ext cx="469929" cy="16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B25A4BB-3FB9-F7E1-4E07-490E04A76D35}"/>
              </a:ext>
            </a:extLst>
          </p:cNvPr>
          <p:cNvCxnSpPr>
            <a:cxnSpLocks/>
          </p:cNvCxnSpPr>
          <p:nvPr/>
        </p:nvCxnSpPr>
        <p:spPr>
          <a:xfrm flipV="1">
            <a:off x="6615697" y="2950711"/>
            <a:ext cx="469929" cy="16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889E52-726A-AC95-BAB9-400D03EA90EC}"/>
              </a:ext>
            </a:extLst>
          </p:cNvPr>
          <p:cNvCxnSpPr>
            <a:cxnSpLocks/>
          </p:cNvCxnSpPr>
          <p:nvPr/>
        </p:nvCxnSpPr>
        <p:spPr>
          <a:xfrm flipH="1">
            <a:off x="6557370" y="2970647"/>
            <a:ext cx="60933" cy="17350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975B79-D3FC-8B62-E505-1B103C67363C}"/>
              </a:ext>
            </a:extLst>
          </p:cNvPr>
          <p:cNvCxnSpPr>
            <a:cxnSpLocks/>
          </p:cNvCxnSpPr>
          <p:nvPr/>
        </p:nvCxnSpPr>
        <p:spPr>
          <a:xfrm flipH="1">
            <a:off x="6791638" y="3512574"/>
            <a:ext cx="60933" cy="17350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364239-D393-D55D-E2F9-32FD01994103}"/>
              </a:ext>
            </a:extLst>
          </p:cNvPr>
          <p:cNvCxnSpPr>
            <a:cxnSpLocks/>
          </p:cNvCxnSpPr>
          <p:nvPr/>
        </p:nvCxnSpPr>
        <p:spPr>
          <a:xfrm flipH="1">
            <a:off x="7259658" y="3497616"/>
            <a:ext cx="60933" cy="17350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6A10203-5F0B-F1A0-348F-695CC4E01397}"/>
              </a:ext>
            </a:extLst>
          </p:cNvPr>
          <p:cNvCxnSpPr>
            <a:cxnSpLocks/>
          </p:cNvCxnSpPr>
          <p:nvPr/>
        </p:nvCxnSpPr>
        <p:spPr>
          <a:xfrm flipV="1">
            <a:off x="6655971" y="3025927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D0AFC5-72A0-9FDF-D878-AF33A22AF8FE}"/>
              </a:ext>
            </a:extLst>
          </p:cNvPr>
          <p:cNvCxnSpPr>
            <a:cxnSpLocks/>
          </p:cNvCxnSpPr>
          <p:nvPr/>
        </p:nvCxnSpPr>
        <p:spPr>
          <a:xfrm flipV="1">
            <a:off x="6636353" y="2983040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BBCEC5-9BFF-ED1D-B2DE-8087AD3A11A6}"/>
              </a:ext>
            </a:extLst>
          </p:cNvPr>
          <p:cNvCxnSpPr>
            <a:cxnSpLocks/>
          </p:cNvCxnSpPr>
          <p:nvPr/>
        </p:nvCxnSpPr>
        <p:spPr>
          <a:xfrm flipV="1">
            <a:off x="6563466" y="3127900"/>
            <a:ext cx="469929" cy="16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AEF1C3E-20F9-7355-9807-B709D35BCA23}"/>
              </a:ext>
            </a:extLst>
          </p:cNvPr>
          <p:cNvCxnSpPr>
            <a:cxnSpLocks/>
          </p:cNvCxnSpPr>
          <p:nvPr/>
        </p:nvCxnSpPr>
        <p:spPr>
          <a:xfrm flipH="1">
            <a:off x="7023481" y="2954397"/>
            <a:ext cx="60933" cy="17350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B4C29DD-746B-7593-5ECD-6A141A11CCEA}"/>
              </a:ext>
            </a:extLst>
          </p:cNvPr>
          <p:cNvCxnSpPr>
            <a:cxnSpLocks/>
          </p:cNvCxnSpPr>
          <p:nvPr/>
        </p:nvCxnSpPr>
        <p:spPr>
          <a:xfrm>
            <a:off x="7023481" y="3122404"/>
            <a:ext cx="236177" cy="55145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65E6794-3C85-0E43-265F-3ECB7B59CBD9}"/>
              </a:ext>
            </a:extLst>
          </p:cNvPr>
          <p:cNvCxnSpPr>
            <a:cxnSpLocks/>
          </p:cNvCxnSpPr>
          <p:nvPr/>
        </p:nvCxnSpPr>
        <p:spPr>
          <a:xfrm flipV="1">
            <a:off x="6695819" y="3115557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1C03D16-A50D-167F-D0BB-67E0B91DC1F1}"/>
              </a:ext>
            </a:extLst>
          </p:cNvPr>
          <p:cNvCxnSpPr>
            <a:cxnSpLocks/>
          </p:cNvCxnSpPr>
          <p:nvPr/>
        </p:nvCxnSpPr>
        <p:spPr>
          <a:xfrm flipV="1">
            <a:off x="6676201" y="3072670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5F39302-6A14-BB3C-C63D-4D9E517BADBC}"/>
              </a:ext>
            </a:extLst>
          </p:cNvPr>
          <p:cNvCxnSpPr>
            <a:cxnSpLocks/>
          </p:cNvCxnSpPr>
          <p:nvPr/>
        </p:nvCxnSpPr>
        <p:spPr>
          <a:xfrm flipV="1">
            <a:off x="6715437" y="3199395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98CCFB6-A702-383E-6CC8-6B569719BB15}"/>
              </a:ext>
            </a:extLst>
          </p:cNvPr>
          <p:cNvCxnSpPr>
            <a:cxnSpLocks/>
          </p:cNvCxnSpPr>
          <p:nvPr/>
        </p:nvCxnSpPr>
        <p:spPr>
          <a:xfrm flipV="1">
            <a:off x="6695819" y="3156508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7BB4497-AA2E-9A4E-8E86-7F8112AB4E8D}"/>
              </a:ext>
            </a:extLst>
          </p:cNvPr>
          <p:cNvCxnSpPr>
            <a:cxnSpLocks/>
          </p:cNvCxnSpPr>
          <p:nvPr/>
        </p:nvCxnSpPr>
        <p:spPr>
          <a:xfrm flipV="1">
            <a:off x="6755285" y="3289025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C803B54-911B-65A1-E17D-ECE9843B6BE9}"/>
              </a:ext>
            </a:extLst>
          </p:cNvPr>
          <p:cNvCxnSpPr>
            <a:cxnSpLocks/>
          </p:cNvCxnSpPr>
          <p:nvPr/>
        </p:nvCxnSpPr>
        <p:spPr>
          <a:xfrm flipV="1">
            <a:off x="6735667" y="3246138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C5476F3-5C7D-A6F3-9CB4-597AA6C1B874}"/>
              </a:ext>
            </a:extLst>
          </p:cNvPr>
          <p:cNvCxnSpPr>
            <a:cxnSpLocks/>
          </p:cNvCxnSpPr>
          <p:nvPr/>
        </p:nvCxnSpPr>
        <p:spPr>
          <a:xfrm flipV="1">
            <a:off x="6799384" y="3374136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18CB78-3852-245E-0375-B2CDCE21DA2A}"/>
              </a:ext>
            </a:extLst>
          </p:cNvPr>
          <p:cNvCxnSpPr>
            <a:cxnSpLocks/>
          </p:cNvCxnSpPr>
          <p:nvPr/>
        </p:nvCxnSpPr>
        <p:spPr>
          <a:xfrm flipV="1">
            <a:off x="6779766" y="3331249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AB168C8-5AB1-0B5E-E81E-07D5542F7B33}"/>
              </a:ext>
            </a:extLst>
          </p:cNvPr>
          <p:cNvCxnSpPr>
            <a:cxnSpLocks/>
          </p:cNvCxnSpPr>
          <p:nvPr/>
        </p:nvCxnSpPr>
        <p:spPr>
          <a:xfrm flipV="1">
            <a:off x="6839232" y="3463766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A38F58-D45D-E6A0-5A71-0CBC8D7AA5B3}"/>
              </a:ext>
            </a:extLst>
          </p:cNvPr>
          <p:cNvCxnSpPr>
            <a:cxnSpLocks/>
          </p:cNvCxnSpPr>
          <p:nvPr/>
        </p:nvCxnSpPr>
        <p:spPr>
          <a:xfrm flipV="1">
            <a:off x="6819614" y="3420879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22C6AA-9882-F1B7-7869-DAC4AC20488F}"/>
              </a:ext>
            </a:extLst>
          </p:cNvPr>
          <p:cNvCxnSpPr>
            <a:cxnSpLocks/>
          </p:cNvCxnSpPr>
          <p:nvPr/>
        </p:nvCxnSpPr>
        <p:spPr>
          <a:xfrm flipH="1">
            <a:off x="6564965" y="3010045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0F8541B-8F2F-11D3-1233-20E5D2A8C33D}"/>
              </a:ext>
            </a:extLst>
          </p:cNvPr>
          <p:cNvCxnSpPr>
            <a:cxnSpLocks/>
          </p:cNvCxnSpPr>
          <p:nvPr/>
        </p:nvCxnSpPr>
        <p:spPr>
          <a:xfrm flipH="1">
            <a:off x="6586440" y="3042215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2A84716-2A7C-E416-06F4-F0CF1FF6AD48}"/>
              </a:ext>
            </a:extLst>
          </p:cNvPr>
          <p:cNvCxnSpPr>
            <a:cxnSpLocks/>
          </p:cNvCxnSpPr>
          <p:nvPr/>
        </p:nvCxnSpPr>
        <p:spPr>
          <a:xfrm flipH="1">
            <a:off x="6603636" y="3089266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3D2584C-C051-D57C-54C6-647CCEB13DBD}"/>
              </a:ext>
            </a:extLst>
          </p:cNvPr>
          <p:cNvCxnSpPr>
            <a:cxnSpLocks/>
          </p:cNvCxnSpPr>
          <p:nvPr/>
        </p:nvCxnSpPr>
        <p:spPr>
          <a:xfrm flipH="1">
            <a:off x="6621947" y="3139648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3AAF918-FAEF-6CFE-31FE-ABCF136AD574}"/>
              </a:ext>
            </a:extLst>
          </p:cNvPr>
          <p:cNvCxnSpPr>
            <a:cxnSpLocks/>
          </p:cNvCxnSpPr>
          <p:nvPr/>
        </p:nvCxnSpPr>
        <p:spPr>
          <a:xfrm flipH="1">
            <a:off x="6642386" y="3171881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C1F2F43-26D0-BDFB-1C3A-981DD7090BC0}"/>
              </a:ext>
            </a:extLst>
          </p:cNvPr>
          <p:cNvCxnSpPr>
            <a:cxnSpLocks/>
          </p:cNvCxnSpPr>
          <p:nvPr/>
        </p:nvCxnSpPr>
        <p:spPr>
          <a:xfrm flipH="1">
            <a:off x="6657328" y="3224351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CC10EEE-0B1B-007C-DE29-E6276B00EB6A}"/>
              </a:ext>
            </a:extLst>
          </p:cNvPr>
          <p:cNvCxnSpPr>
            <a:cxnSpLocks/>
          </p:cNvCxnSpPr>
          <p:nvPr/>
        </p:nvCxnSpPr>
        <p:spPr>
          <a:xfrm flipH="1">
            <a:off x="6679544" y="3269798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38B95B2-C72A-1F84-3781-DFEE4A93F883}"/>
              </a:ext>
            </a:extLst>
          </p:cNvPr>
          <p:cNvCxnSpPr>
            <a:cxnSpLocks/>
          </p:cNvCxnSpPr>
          <p:nvPr/>
        </p:nvCxnSpPr>
        <p:spPr>
          <a:xfrm flipH="1">
            <a:off x="6697738" y="3305583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2E42A7E-8FBC-98ED-9328-46BBCCCA45B8}"/>
              </a:ext>
            </a:extLst>
          </p:cNvPr>
          <p:cNvCxnSpPr>
            <a:cxnSpLocks/>
          </p:cNvCxnSpPr>
          <p:nvPr/>
        </p:nvCxnSpPr>
        <p:spPr>
          <a:xfrm flipH="1">
            <a:off x="6713904" y="3354446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4C8BE5B-221D-8107-51C1-CEA8F98ACF4E}"/>
              </a:ext>
            </a:extLst>
          </p:cNvPr>
          <p:cNvCxnSpPr>
            <a:cxnSpLocks/>
          </p:cNvCxnSpPr>
          <p:nvPr/>
        </p:nvCxnSpPr>
        <p:spPr>
          <a:xfrm flipH="1">
            <a:off x="6731425" y="3390833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A16698D-52C4-79B3-6885-F41F1187C93C}"/>
              </a:ext>
            </a:extLst>
          </p:cNvPr>
          <p:cNvCxnSpPr>
            <a:cxnSpLocks/>
          </p:cNvCxnSpPr>
          <p:nvPr/>
        </p:nvCxnSpPr>
        <p:spPr>
          <a:xfrm flipH="1">
            <a:off x="6754803" y="3437202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CD61705-9607-2AD0-04B6-BDD91ED8D417}"/>
              </a:ext>
            </a:extLst>
          </p:cNvPr>
          <p:cNvCxnSpPr>
            <a:cxnSpLocks/>
          </p:cNvCxnSpPr>
          <p:nvPr/>
        </p:nvCxnSpPr>
        <p:spPr>
          <a:xfrm flipH="1">
            <a:off x="6774494" y="3478267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1B35E13-09BC-2DE6-65FB-F29A06E65F69}"/>
              </a:ext>
            </a:extLst>
          </p:cNvPr>
          <p:cNvCxnSpPr>
            <a:cxnSpLocks/>
          </p:cNvCxnSpPr>
          <p:nvPr/>
        </p:nvCxnSpPr>
        <p:spPr>
          <a:xfrm flipH="1">
            <a:off x="6841050" y="3506616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1211AA7-5776-1039-8012-009E24BC69B9}"/>
              </a:ext>
            </a:extLst>
          </p:cNvPr>
          <p:cNvCxnSpPr>
            <a:cxnSpLocks/>
          </p:cNvCxnSpPr>
          <p:nvPr/>
        </p:nvCxnSpPr>
        <p:spPr>
          <a:xfrm flipH="1">
            <a:off x="6884464" y="3516659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39E2424-508A-A139-AC4A-187401B739FD}"/>
              </a:ext>
            </a:extLst>
          </p:cNvPr>
          <p:cNvCxnSpPr>
            <a:cxnSpLocks/>
          </p:cNvCxnSpPr>
          <p:nvPr/>
        </p:nvCxnSpPr>
        <p:spPr>
          <a:xfrm>
            <a:off x="6665169" y="2961395"/>
            <a:ext cx="236177" cy="55145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85520C5-08AD-0813-1188-2D8985C88B35}"/>
              </a:ext>
            </a:extLst>
          </p:cNvPr>
          <p:cNvCxnSpPr>
            <a:cxnSpLocks/>
          </p:cNvCxnSpPr>
          <p:nvPr/>
        </p:nvCxnSpPr>
        <p:spPr>
          <a:xfrm>
            <a:off x="6717338" y="2966307"/>
            <a:ext cx="236177" cy="55145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6F8BB79-F74C-6D39-F8A1-74AE37FCCFB7}"/>
              </a:ext>
            </a:extLst>
          </p:cNvPr>
          <p:cNvCxnSpPr>
            <a:cxnSpLocks/>
          </p:cNvCxnSpPr>
          <p:nvPr/>
        </p:nvCxnSpPr>
        <p:spPr>
          <a:xfrm>
            <a:off x="6764842" y="2963269"/>
            <a:ext cx="236177" cy="55145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8C13D96-1FD9-A307-8A27-CEF79EA517DA}"/>
              </a:ext>
            </a:extLst>
          </p:cNvPr>
          <p:cNvCxnSpPr>
            <a:cxnSpLocks/>
          </p:cNvCxnSpPr>
          <p:nvPr/>
        </p:nvCxnSpPr>
        <p:spPr>
          <a:xfrm>
            <a:off x="6817011" y="2968181"/>
            <a:ext cx="236177" cy="55145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85DF9BC-F491-F782-1522-5DE403975405}"/>
              </a:ext>
            </a:extLst>
          </p:cNvPr>
          <p:cNvCxnSpPr>
            <a:cxnSpLocks/>
          </p:cNvCxnSpPr>
          <p:nvPr/>
        </p:nvCxnSpPr>
        <p:spPr>
          <a:xfrm>
            <a:off x="6855014" y="2959291"/>
            <a:ext cx="236177" cy="55145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222DA35-4C04-58B4-EAA6-8AC468950081}"/>
              </a:ext>
            </a:extLst>
          </p:cNvPr>
          <p:cNvCxnSpPr>
            <a:cxnSpLocks/>
          </p:cNvCxnSpPr>
          <p:nvPr/>
        </p:nvCxnSpPr>
        <p:spPr>
          <a:xfrm>
            <a:off x="6897606" y="2962044"/>
            <a:ext cx="236177" cy="55145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88BBC72-068F-BF0F-E539-7FAB557D3E1D}"/>
              </a:ext>
            </a:extLst>
          </p:cNvPr>
          <p:cNvCxnSpPr>
            <a:cxnSpLocks/>
          </p:cNvCxnSpPr>
          <p:nvPr/>
        </p:nvCxnSpPr>
        <p:spPr>
          <a:xfrm>
            <a:off x="6936200" y="2955469"/>
            <a:ext cx="236177" cy="55145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F5DD10C-BD45-6C95-E54A-603AAC6D01E0}"/>
              </a:ext>
            </a:extLst>
          </p:cNvPr>
          <p:cNvCxnSpPr>
            <a:cxnSpLocks/>
          </p:cNvCxnSpPr>
          <p:nvPr/>
        </p:nvCxnSpPr>
        <p:spPr>
          <a:xfrm>
            <a:off x="6982203" y="2958757"/>
            <a:ext cx="236177" cy="55145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4A508DB-D768-3DB1-2B5A-A04348CF396C}"/>
              </a:ext>
            </a:extLst>
          </p:cNvPr>
          <p:cNvCxnSpPr>
            <a:cxnSpLocks/>
          </p:cNvCxnSpPr>
          <p:nvPr/>
        </p:nvCxnSpPr>
        <p:spPr>
          <a:xfrm>
            <a:off x="7032356" y="2957113"/>
            <a:ext cx="236177" cy="55145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B6D4D53-E7A6-0F32-0A5C-BAEE71905240}"/>
              </a:ext>
            </a:extLst>
          </p:cNvPr>
          <p:cNvCxnSpPr>
            <a:cxnSpLocks/>
          </p:cNvCxnSpPr>
          <p:nvPr/>
        </p:nvCxnSpPr>
        <p:spPr>
          <a:xfrm flipH="1">
            <a:off x="6937895" y="3511321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C9B93BF-802D-76D3-3696-31883283D0EE}"/>
              </a:ext>
            </a:extLst>
          </p:cNvPr>
          <p:cNvCxnSpPr>
            <a:cxnSpLocks/>
          </p:cNvCxnSpPr>
          <p:nvPr/>
        </p:nvCxnSpPr>
        <p:spPr>
          <a:xfrm flipH="1">
            <a:off x="6987129" y="3511321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A84A19E-6741-2D0F-9684-15F5C853C2EE}"/>
              </a:ext>
            </a:extLst>
          </p:cNvPr>
          <p:cNvCxnSpPr>
            <a:cxnSpLocks/>
          </p:cNvCxnSpPr>
          <p:nvPr/>
        </p:nvCxnSpPr>
        <p:spPr>
          <a:xfrm flipH="1">
            <a:off x="7030258" y="3518014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9FF1CD8-239D-1F56-B6AB-363CE6FF100C}"/>
              </a:ext>
            </a:extLst>
          </p:cNvPr>
          <p:cNvCxnSpPr>
            <a:cxnSpLocks/>
          </p:cNvCxnSpPr>
          <p:nvPr/>
        </p:nvCxnSpPr>
        <p:spPr>
          <a:xfrm flipH="1">
            <a:off x="7074681" y="3511772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676DDD2-73D2-0ABF-3E6C-25C5BCE39AB1}"/>
              </a:ext>
            </a:extLst>
          </p:cNvPr>
          <p:cNvCxnSpPr>
            <a:cxnSpLocks/>
          </p:cNvCxnSpPr>
          <p:nvPr/>
        </p:nvCxnSpPr>
        <p:spPr>
          <a:xfrm flipH="1">
            <a:off x="7116370" y="3505838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28E867A-CD46-D5F3-FAD9-CBB95E5CB866}"/>
              </a:ext>
            </a:extLst>
          </p:cNvPr>
          <p:cNvCxnSpPr>
            <a:cxnSpLocks/>
          </p:cNvCxnSpPr>
          <p:nvPr/>
        </p:nvCxnSpPr>
        <p:spPr>
          <a:xfrm flipH="1">
            <a:off x="7156554" y="3505777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2075CE9-3CA4-A5C0-D988-15CE27F9A90A}"/>
              </a:ext>
            </a:extLst>
          </p:cNvPr>
          <p:cNvCxnSpPr>
            <a:cxnSpLocks/>
          </p:cNvCxnSpPr>
          <p:nvPr/>
        </p:nvCxnSpPr>
        <p:spPr>
          <a:xfrm flipH="1">
            <a:off x="7198809" y="3507202"/>
            <a:ext cx="60933" cy="17350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AC1A842-ABF4-4573-A0E1-9059F2FA4306}"/>
              </a:ext>
            </a:extLst>
          </p:cNvPr>
          <p:cNvCxnSpPr>
            <a:cxnSpLocks/>
          </p:cNvCxnSpPr>
          <p:nvPr/>
        </p:nvCxnSpPr>
        <p:spPr>
          <a:xfrm>
            <a:off x="6598244" y="3020359"/>
            <a:ext cx="236177" cy="55145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D1629EA-7B0C-79C4-9C9E-7D2D232FAEFC}"/>
              </a:ext>
            </a:extLst>
          </p:cNvPr>
          <p:cNvCxnSpPr>
            <a:cxnSpLocks/>
          </p:cNvCxnSpPr>
          <p:nvPr/>
        </p:nvCxnSpPr>
        <p:spPr>
          <a:xfrm>
            <a:off x="6582999" y="3062181"/>
            <a:ext cx="236177" cy="55145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613DDFD-95B6-13F3-17EC-88103F7BDFEB}"/>
              </a:ext>
            </a:extLst>
          </p:cNvPr>
          <p:cNvCxnSpPr>
            <a:cxnSpLocks/>
          </p:cNvCxnSpPr>
          <p:nvPr/>
        </p:nvCxnSpPr>
        <p:spPr>
          <a:xfrm>
            <a:off x="6576913" y="3108918"/>
            <a:ext cx="236177" cy="551454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B8AA4821-1241-1268-DC6B-A0F16DEF5523}"/>
              </a:ext>
            </a:extLst>
          </p:cNvPr>
          <p:cNvCxnSpPr>
            <a:cxnSpLocks/>
          </p:cNvCxnSpPr>
          <p:nvPr/>
        </p:nvCxnSpPr>
        <p:spPr>
          <a:xfrm flipV="1">
            <a:off x="6839232" y="3543559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4583731-C4DA-310E-6937-86B30580D612}"/>
              </a:ext>
            </a:extLst>
          </p:cNvPr>
          <p:cNvCxnSpPr>
            <a:cxnSpLocks/>
          </p:cNvCxnSpPr>
          <p:nvPr/>
        </p:nvCxnSpPr>
        <p:spPr>
          <a:xfrm flipV="1">
            <a:off x="6819614" y="3592125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AC2035E-6279-3358-077A-4102DB59E755}"/>
              </a:ext>
            </a:extLst>
          </p:cNvPr>
          <p:cNvCxnSpPr>
            <a:cxnSpLocks/>
          </p:cNvCxnSpPr>
          <p:nvPr/>
        </p:nvCxnSpPr>
        <p:spPr>
          <a:xfrm flipV="1">
            <a:off x="6813238" y="3630054"/>
            <a:ext cx="469929" cy="16323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DAECC0D5-C225-29DF-21FB-2E9D87232A3B}"/>
              </a:ext>
            </a:extLst>
          </p:cNvPr>
          <p:cNvCxnSpPr>
            <a:cxnSpLocks/>
          </p:cNvCxnSpPr>
          <p:nvPr/>
        </p:nvCxnSpPr>
        <p:spPr>
          <a:xfrm flipH="1" flipV="1">
            <a:off x="6561835" y="2784365"/>
            <a:ext cx="127157" cy="28823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C9BF7E71-FBEE-8FB6-1978-BA89CA0C1FFA}"/>
              </a:ext>
            </a:extLst>
          </p:cNvPr>
          <p:cNvCxnSpPr>
            <a:cxnSpLocks/>
          </p:cNvCxnSpPr>
          <p:nvPr/>
        </p:nvCxnSpPr>
        <p:spPr>
          <a:xfrm flipH="1" flipV="1">
            <a:off x="6705154" y="2778063"/>
            <a:ext cx="127157" cy="28823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484E6B95-36A8-E448-841E-4EE2E9DEFFD2}"/>
              </a:ext>
            </a:extLst>
          </p:cNvPr>
          <p:cNvCxnSpPr>
            <a:cxnSpLocks/>
          </p:cNvCxnSpPr>
          <p:nvPr/>
        </p:nvCxnSpPr>
        <p:spPr>
          <a:xfrm flipH="1" flipV="1">
            <a:off x="6850443" y="2771211"/>
            <a:ext cx="127157" cy="28823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DB9BB054-757B-9399-59B1-EFE3806FAA2C}"/>
              </a:ext>
            </a:extLst>
          </p:cNvPr>
          <p:cNvCxnSpPr>
            <a:cxnSpLocks/>
          </p:cNvCxnSpPr>
          <p:nvPr/>
        </p:nvCxnSpPr>
        <p:spPr>
          <a:xfrm flipH="1" flipV="1">
            <a:off x="6909523" y="3599563"/>
            <a:ext cx="127157" cy="28823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6233F163-CC96-C8E6-A2DF-B61A02CC9429}"/>
              </a:ext>
            </a:extLst>
          </p:cNvPr>
          <p:cNvCxnSpPr>
            <a:cxnSpLocks/>
          </p:cNvCxnSpPr>
          <p:nvPr/>
        </p:nvCxnSpPr>
        <p:spPr>
          <a:xfrm flipH="1" flipV="1">
            <a:off x="7052531" y="3591813"/>
            <a:ext cx="127157" cy="28823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82140164-65DC-8D0A-69C5-571594C355CC}"/>
              </a:ext>
            </a:extLst>
          </p:cNvPr>
          <p:cNvCxnSpPr>
            <a:cxnSpLocks/>
          </p:cNvCxnSpPr>
          <p:nvPr/>
        </p:nvCxnSpPr>
        <p:spPr>
          <a:xfrm flipH="1" flipV="1">
            <a:off x="7183073" y="3587939"/>
            <a:ext cx="127157" cy="28823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9E1D3B8-130B-E219-6DD5-026BDDDDE8F7}"/>
              </a:ext>
            </a:extLst>
          </p:cNvPr>
          <p:cNvSpPr/>
          <p:nvPr/>
        </p:nvSpPr>
        <p:spPr>
          <a:xfrm rot="2636710">
            <a:off x="2657672" y="3235208"/>
            <a:ext cx="646266" cy="2742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602210C0-692B-60A2-70CF-A7286DDC9AF4}"/>
              </a:ext>
            </a:extLst>
          </p:cNvPr>
          <p:cNvCxnSpPr>
            <a:cxnSpLocks/>
          </p:cNvCxnSpPr>
          <p:nvPr/>
        </p:nvCxnSpPr>
        <p:spPr>
          <a:xfrm flipH="1">
            <a:off x="2727925" y="3128382"/>
            <a:ext cx="155239" cy="1615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2824EB2F-2F39-7576-7B45-A785F40E0600}"/>
              </a:ext>
            </a:extLst>
          </p:cNvPr>
          <p:cNvCxnSpPr>
            <a:cxnSpLocks/>
          </p:cNvCxnSpPr>
          <p:nvPr/>
        </p:nvCxnSpPr>
        <p:spPr>
          <a:xfrm flipH="1" flipV="1">
            <a:off x="3096393" y="3484359"/>
            <a:ext cx="221241" cy="2212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522638C9-F1B4-8240-7368-A3F4E6AAD7DC}"/>
              </a:ext>
            </a:extLst>
          </p:cNvPr>
          <p:cNvCxnSpPr>
            <a:cxnSpLocks/>
          </p:cNvCxnSpPr>
          <p:nvPr/>
        </p:nvCxnSpPr>
        <p:spPr>
          <a:xfrm flipH="1" flipV="1">
            <a:off x="2625577" y="3017648"/>
            <a:ext cx="221241" cy="2212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186FFE22-FC7F-D6ED-0BB6-72700DE6D5E1}"/>
              </a:ext>
            </a:extLst>
          </p:cNvPr>
          <p:cNvCxnSpPr>
            <a:cxnSpLocks/>
          </p:cNvCxnSpPr>
          <p:nvPr/>
        </p:nvCxnSpPr>
        <p:spPr>
          <a:xfrm flipV="1">
            <a:off x="2718064" y="3579232"/>
            <a:ext cx="241300" cy="254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B9EA4CF-6703-9262-C533-743F824DCCA6}"/>
              </a:ext>
            </a:extLst>
          </p:cNvPr>
          <p:cNvCxnSpPr>
            <a:cxnSpLocks/>
          </p:cNvCxnSpPr>
          <p:nvPr/>
        </p:nvCxnSpPr>
        <p:spPr>
          <a:xfrm flipH="1">
            <a:off x="2498656" y="3370842"/>
            <a:ext cx="251158" cy="254364"/>
          </a:xfrm>
          <a:prstGeom prst="straightConnector1">
            <a:avLst/>
          </a:prstGeom>
          <a:ln w="57150">
            <a:solidFill>
              <a:srgbClr val="2E09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55091FFE-4806-3684-A85D-8CCEE631876F}"/>
              </a:ext>
            </a:extLst>
          </p:cNvPr>
          <p:cNvCxnSpPr>
            <a:cxnSpLocks/>
          </p:cNvCxnSpPr>
          <p:nvPr/>
        </p:nvCxnSpPr>
        <p:spPr>
          <a:xfrm flipH="1">
            <a:off x="2785075" y="3179182"/>
            <a:ext cx="155239" cy="1615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47F5C3A8-C9EC-7A59-2C17-2F7F8A383FD8}"/>
              </a:ext>
            </a:extLst>
          </p:cNvPr>
          <p:cNvCxnSpPr>
            <a:cxnSpLocks/>
          </p:cNvCxnSpPr>
          <p:nvPr/>
        </p:nvCxnSpPr>
        <p:spPr>
          <a:xfrm flipH="1">
            <a:off x="2842225" y="3236332"/>
            <a:ext cx="155239" cy="1615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A2CFBB54-3E16-1841-09B5-1E50969A14C1}"/>
              </a:ext>
            </a:extLst>
          </p:cNvPr>
          <p:cNvCxnSpPr>
            <a:cxnSpLocks/>
          </p:cNvCxnSpPr>
          <p:nvPr/>
        </p:nvCxnSpPr>
        <p:spPr>
          <a:xfrm flipH="1">
            <a:off x="2899375" y="3287132"/>
            <a:ext cx="155239" cy="1615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095C534C-D497-A8DE-520C-79A80E7098FC}"/>
              </a:ext>
            </a:extLst>
          </p:cNvPr>
          <p:cNvCxnSpPr>
            <a:cxnSpLocks/>
          </p:cNvCxnSpPr>
          <p:nvPr/>
        </p:nvCxnSpPr>
        <p:spPr>
          <a:xfrm flipH="1">
            <a:off x="2956525" y="3344282"/>
            <a:ext cx="155239" cy="1615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DC5BB588-62CB-C10E-FC5A-EAD334BEEF8C}"/>
              </a:ext>
            </a:extLst>
          </p:cNvPr>
          <p:cNvCxnSpPr>
            <a:cxnSpLocks/>
          </p:cNvCxnSpPr>
          <p:nvPr/>
        </p:nvCxnSpPr>
        <p:spPr>
          <a:xfrm flipH="1">
            <a:off x="3013675" y="3395082"/>
            <a:ext cx="155239" cy="1615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4ADE34F6-C24D-05D8-E9C0-FED12D7206E4}"/>
              </a:ext>
            </a:extLst>
          </p:cNvPr>
          <p:cNvCxnSpPr>
            <a:cxnSpLocks/>
          </p:cNvCxnSpPr>
          <p:nvPr/>
        </p:nvCxnSpPr>
        <p:spPr>
          <a:xfrm flipH="1">
            <a:off x="3058125" y="3445882"/>
            <a:ext cx="155239" cy="1615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3953CB76-5361-9514-5DD2-AD49D4AC4B44}"/>
              </a:ext>
            </a:extLst>
          </p:cNvPr>
          <p:cNvCxnSpPr>
            <a:cxnSpLocks/>
          </p:cNvCxnSpPr>
          <p:nvPr/>
        </p:nvCxnSpPr>
        <p:spPr>
          <a:xfrm flipH="1">
            <a:off x="3115275" y="3496682"/>
            <a:ext cx="155239" cy="1615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AAD22C38-D18C-89D3-C142-E00608C3836F}"/>
              </a:ext>
            </a:extLst>
          </p:cNvPr>
          <p:cNvCxnSpPr>
            <a:cxnSpLocks/>
            <a:stCxn id="151" idx="1"/>
            <a:endCxn id="151" idx="3"/>
          </p:cNvCxnSpPr>
          <p:nvPr/>
        </p:nvCxnSpPr>
        <p:spPr>
          <a:xfrm>
            <a:off x="2748148" y="3148076"/>
            <a:ext cx="465314" cy="4484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930D1757-D1A9-7D15-EE6A-90B0B7227684}"/>
              </a:ext>
            </a:extLst>
          </p:cNvPr>
          <p:cNvCxnSpPr>
            <a:cxnSpLocks/>
          </p:cNvCxnSpPr>
          <p:nvPr/>
        </p:nvCxnSpPr>
        <p:spPr>
          <a:xfrm>
            <a:off x="2804661" y="3101531"/>
            <a:ext cx="465314" cy="4484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61187CDA-F3DB-F3C5-9085-50210C292E8F}"/>
              </a:ext>
            </a:extLst>
          </p:cNvPr>
          <p:cNvCxnSpPr>
            <a:cxnSpLocks/>
          </p:cNvCxnSpPr>
          <p:nvPr/>
        </p:nvCxnSpPr>
        <p:spPr>
          <a:xfrm>
            <a:off x="2684746" y="3183069"/>
            <a:ext cx="465314" cy="4484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Rectangle 3">
            <a:extLst>
              <a:ext uri="{FF2B5EF4-FFF2-40B4-BE49-F238E27FC236}">
                <a16:creationId xmlns:a16="http://schemas.microsoft.com/office/drawing/2014/main" id="{DAC75217-74A6-BFFD-F6D4-238F96903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990599"/>
            <a:ext cx="8543592" cy="95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300" b="0" kern="0" dirty="0"/>
              <a:t>Generate</a:t>
            </a:r>
            <a:r>
              <a:rPr lang="en-US" sz="2300" kern="0" dirty="0"/>
              <a:t>d local domain to use with MHD solver</a:t>
            </a:r>
          </a:p>
          <a:p>
            <a:pPr lvl="1" eaLnBrk="1" hangingPunct="1"/>
            <a:r>
              <a:rPr lang="en-US" sz="2300" b="0" kern="0" dirty="0"/>
              <a:t>Inlet flow properties match probed values</a:t>
            </a:r>
          </a:p>
        </p:txBody>
      </p:sp>
      <p:pic>
        <p:nvPicPr>
          <p:cNvPr id="346" name="Picture 345">
            <a:extLst>
              <a:ext uri="{FF2B5EF4-FFF2-40B4-BE49-F238E27FC236}">
                <a16:creationId xmlns:a16="http://schemas.microsoft.com/office/drawing/2014/main" id="{4E5087B3-0056-A1FB-3F68-032CDF89BE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413" y="3172844"/>
            <a:ext cx="944914" cy="2619804"/>
          </a:xfrm>
          <a:prstGeom prst="rect">
            <a:avLst/>
          </a:prstGeom>
        </p:spPr>
      </p:pic>
      <p:sp>
        <p:nvSpPr>
          <p:cNvPr id="347" name="TextBox 346">
            <a:extLst>
              <a:ext uri="{FF2B5EF4-FFF2-40B4-BE49-F238E27FC236}">
                <a16:creationId xmlns:a16="http://schemas.microsoft.com/office/drawing/2014/main" id="{932E46AA-6DE8-E387-0F91-ADB63B2239F7}"/>
              </a:ext>
            </a:extLst>
          </p:cNvPr>
          <p:cNvSpPr txBox="1"/>
          <p:nvPr/>
        </p:nvSpPr>
        <p:spPr>
          <a:xfrm>
            <a:off x="3517714" y="1968200"/>
            <a:ext cx="9295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MHD Domain</a:t>
            </a:r>
          </a:p>
        </p:txBody>
      </p: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D58E87FA-7B58-2E6E-887C-8C63510E9C12}"/>
              </a:ext>
            </a:extLst>
          </p:cNvPr>
          <p:cNvCxnSpPr>
            <a:cxnSpLocks/>
            <a:stCxn id="347" idx="1"/>
          </p:cNvCxnSpPr>
          <p:nvPr/>
        </p:nvCxnSpPr>
        <p:spPr>
          <a:xfrm flipH="1">
            <a:off x="3048000" y="2260588"/>
            <a:ext cx="469714" cy="8959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>
            <a:extLst>
              <a:ext uri="{FF2B5EF4-FFF2-40B4-BE49-F238E27FC236}">
                <a16:creationId xmlns:a16="http://schemas.microsoft.com/office/drawing/2014/main" id="{8DDEAA89-4780-07F9-A165-E95BBC795726}"/>
              </a:ext>
            </a:extLst>
          </p:cNvPr>
          <p:cNvCxnSpPr>
            <a:cxnSpLocks/>
            <a:stCxn id="347" idx="3"/>
          </p:cNvCxnSpPr>
          <p:nvPr/>
        </p:nvCxnSpPr>
        <p:spPr>
          <a:xfrm>
            <a:off x="4447309" y="2260588"/>
            <a:ext cx="1974824" cy="8618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52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1C05C-9653-7344-0234-C92A9C178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B2391D-BB2B-1D57-8159-9DC4AA7ED3F4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74837B-5879-324B-43C3-D1D1821643B3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7DAD40-502E-12A5-C168-2DB7BC0AFB26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7EE7C6-BAE8-DA74-C2F0-1C343547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Analysis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D6D07-769D-2783-B9F3-632180E0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226662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12</a:t>
            </a:fld>
            <a:endParaRPr lang="en-US" sz="1600" dirty="0"/>
          </a:p>
        </p:txBody>
      </p:sp>
      <p:pic>
        <p:nvPicPr>
          <p:cNvPr id="10" name="Picture 9" descr="ua_logo_lg">
            <a:extLst>
              <a:ext uri="{FF2B5EF4-FFF2-40B4-BE49-F238E27FC236}">
                <a16:creationId xmlns:a16="http://schemas.microsoft.com/office/drawing/2014/main" id="{D0841B5F-571C-D458-1C0C-CA59D36D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>
            <a:extLst>
              <a:ext uri="{FF2B5EF4-FFF2-40B4-BE49-F238E27FC236}">
                <a16:creationId xmlns:a16="http://schemas.microsoft.com/office/drawing/2014/main" id="{2C33858D-FCF1-0194-B9D7-241796386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" name="Rectangle 3">
            <a:extLst>
              <a:ext uri="{FF2B5EF4-FFF2-40B4-BE49-F238E27FC236}">
                <a16:creationId xmlns:a16="http://schemas.microsoft.com/office/drawing/2014/main" id="{0541EE94-E08B-9453-FE89-4C1126F6F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990599"/>
            <a:ext cx="8543592" cy="95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300" b="0" kern="0" dirty="0"/>
              <a:t>Opposing magnetic fields, 0.2 T each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413A1C-604D-7EA6-98A5-55EE56328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21" y="4165307"/>
            <a:ext cx="6716725" cy="2052493"/>
          </a:xfrm>
          <a:prstGeom prst="rect">
            <a:avLst/>
          </a:prstGeom>
        </p:spPr>
      </p:pic>
      <p:pic>
        <p:nvPicPr>
          <p:cNvPr id="12" name="Picture 11" descr="nasa-logo">
            <a:extLst>
              <a:ext uri="{FF2B5EF4-FFF2-40B4-BE49-F238E27FC236}">
                <a16:creationId xmlns:a16="http://schemas.microsoft.com/office/drawing/2014/main" id="{7BD89264-D5D5-91DC-BB4D-2840E002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diagram of a diagram&#10;&#10;AI-generated content may be incorrect.">
            <a:extLst>
              <a:ext uri="{FF2B5EF4-FFF2-40B4-BE49-F238E27FC236}">
                <a16:creationId xmlns:a16="http://schemas.microsoft.com/office/drawing/2014/main" id="{69758AD3-F97E-5759-0F1A-E75AD5B86A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67" y="1469009"/>
            <a:ext cx="4857929" cy="22914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1200AD-7AAD-7BF1-EEEA-49F71D467DA9}"/>
              </a:ext>
            </a:extLst>
          </p:cNvPr>
          <p:cNvSpPr txBox="1"/>
          <p:nvPr/>
        </p:nvSpPr>
        <p:spPr>
          <a:xfrm>
            <a:off x="1933231" y="3714163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0" u="none" strike="noStrike" baseline="0" dirty="0">
                <a:solidFill>
                  <a:srgbClr val="000000"/>
                </a:solidFill>
                <a:latin typeface="+mn-lt"/>
              </a:rPr>
              <a:t>Source:</a:t>
            </a:r>
            <a:r>
              <a:rPr lang="en-US" sz="80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+mn-lt"/>
              </a:rPr>
              <a:t>Parent, B., Rodriguez Fuentes, F.M., and LaFoley, S., “Two-Electrode vs Electrode-less</a:t>
            </a:r>
          </a:p>
          <a:p>
            <a:pPr algn="ctr"/>
            <a:r>
              <a:rPr lang="en-US" sz="800" b="0" i="0" u="none" strike="noStrike" baseline="0" dirty="0">
                <a:solidFill>
                  <a:srgbClr val="000000"/>
                </a:solidFill>
                <a:latin typeface="+mn-lt"/>
              </a:rPr>
              <a:t>MHD-Enhanced Aerocapture,” </a:t>
            </a:r>
            <a:r>
              <a:rPr lang="en-US" sz="800" b="0" i="1" u="none" strike="noStrike" baseline="0" dirty="0">
                <a:solidFill>
                  <a:srgbClr val="000000"/>
                </a:solidFill>
                <a:latin typeface="+mn-lt"/>
              </a:rPr>
              <a:t>AIAA SCITECH 2024 Forum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+mn-lt"/>
              </a:rPr>
              <a:t>, 2024, AIAA Paper</a:t>
            </a:r>
          </a:p>
          <a:p>
            <a:pPr algn="ctr"/>
            <a:r>
              <a:rPr lang="en-US" sz="800" b="0" i="0" u="none" strike="noStrike" baseline="0" dirty="0">
                <a:solidFill>
                  <a:srgbClr val="000000"/>
                </a:solidFill>
                <a:latin typeface="+mn-lt"/>
              </a:rPr>
              <a:t>2024-1649. </a:t>
            </a:r>
            <a:r>
              <a:rPr lang="en-US" sz="800" b="0" i="0" u="none" strike="noStrike" baseline="0" dirty="0">
                <a:solidFill>
                  <a:srgbClr val="1155CD"/>
                </a:solidFill>
                <a:latin typeface="+mn-lt"/>
              </a:rPr>
              <a:t>https://doi.org/10.2514/6.2024-1649</a:t>
            </a:r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12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AD18F-DE92-87E4-BB4E-47D414459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B278A8-B1CA-0424-1A83-4CE5C3B2286D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904984-7DA1-6686-7C55-99D866F37618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CE56C6-6D49-C321-406B-BCD9819A13AF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B95BC8A-3505-D0D6-9017-48520AF6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Results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C4775-30A9-CA2D-6135-A5FD0418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13</a:t>
            </a:fld>
            <a:endParaRPr lang="en-US" sz="1600" dirty="0"/>
          </a:p>
        </p:txBody>
      </p:sp>
      <p:pic>
        <p:nvPicPr>
          <p:cNvPr id="14" name="Picture 13" descr="ua_logo_lg">
            <a:extLst>
              <a:ext uri="{FF2B5EF4-FFF2-40B4-BE49-F238E27FC236}">
                <a16:creationId xmlns:a16="http://schemas.microsoft.com/office/drawing/2014/main" id="{1A7FE580-57B2-3261-6EEA-867E3588D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nasa-logo">
            <a:extLst>
              <a:ext uri="{FF2B5EF4-FFF2-40B4-BE49-F238E27FC236}">
                <a16:creationId xmlns:a16="http://schemas.microsoft.com/office/drawing/2014/main" id="{02D13CA7-1895-8692-0B14-7EE67E67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173CC856-2CEC-2076-4AC0-33326EE50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99" y="982814"/>
                <a:ext cx="8543592" cy="1821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300" kern="0" dirty="0"/>
                  <a:t>Total Magnetic Field perpendicular to aeroshell,</a:t>
                </a:r>
                <a14:m>
                  <m:oMath xmlns:m="http://schemas.openxmlformats.org/officeDocument/2006/math">
                    <m:r>
                      <a:rPr lang="en-US" sz="2300" b="0" i="0" kern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3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00" b="0" i="1" kern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300" b="0" i="1" kern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2300" b="0" kern="0" dirty="0"/>
              </a:p>
              <a:p>
                <a:pPr lvl="1" eaLnBrk="1" hangingPunct="1"/>
                <a:r>
                  <a:rPr lang="en-US" sz="2300" b="0" kern="0" dirty="0"/>
                  <a:t>Induced magnetic field increases magnitude above 0.2 T</a:t>
                </a:r>
              </a:p>
              <a:p>
                <a:pPr eaLnBrk="1" hangingPunct="1"/>
                <a:endParaRPr lang="en-US" sz="2300" b="0" kern="0" dirty="0"/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173CC856-2CEC-2076-4AC0-33326EE50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982814"/>
                <a:ext cx="8543592" cy="1821456"/>
              </a:xfrm>
              <a:prstGeom prst="rect">
                <a:avLst/>
              </a:prstGeom>
              <a:blipFill>
                <a:blip r:embed="rId5"/>
                <a:stretch>
                  <a:fillRect l="-856" t="-23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graph&#10;&#10;AI-generated content may be incorrect.">
            <a:extLst>
              <a:ext uri="{FF2B5EF4-FFF2-40B4-BE49-F238E27FC236}">
                <a16:creationId xmlns:a16="http://schemas.microsoft.com/office/drawing/2014/main" id="{A6433F51-0D08-317C-85AD-113B61BF6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" y="2362999"/>
            <a:ext cx="9144000" cy="3270650"/>
          </a:xfrm>
          <a:prstGeom prst="rect">
            <a:avLst/>
          </a:prstGeom>
        </p:spPr>
      </p:pic>
      <p:pic>
        <p:nvPicPr>
          <p:cNvPr id="15" name="Picture 14" descr="AZSGC_sunset">
            <a:extLst>
              <a:ext uri="{FF2B5EF4-FFF2-40B4-BE49-F238E27FC236}">
                <a16:creationId xmlns:a16="http://schemas.microsoft.com/office/drawing/2014/main" id="{D8CE6D34-53DE-DBA6-FB10-F3377228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1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75B28-2382-EE4F-9006-459449234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7DA259-EDFA-B075-9F8C-1396C755D344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3FAFFF-F569-42E9-0943-2FC44C572FC8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FEC00F-9F37-0366-6DB7-6786D746694B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ADAFB15-2BE8-50BA-9B87-FB521AA8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Results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97849-B06F-78DA-6B83-793475AA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14</a:t>
            </a:fld>
            <a:endParaRPr lang="en-US" sz="1600" dirty="0"/>
          </a:p>
        </p:txBody>
      </p:sp>
      <p:pic>
        <p:nvPicPr>
          <p:cNvPr id="14" name="Picture 13" descr="ua_logo_lg">
            <a:extLst>
              <a:ext uri="{FF2B5EF4-FFF2-40B4-BE49-F238E27FC236}">
                <a16:creationId xmlns:a16="http://schemas.microsoft.com/office/drawing/2014/main" id="{18C4D647-B9CB-9CF7-B3F5-F7186435A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nasa-logo">
            <a:extLst>
              <a:ext uri="{FF2B5EF4-FFF2-40B4-BE49-F238E27FC236}">
                <a16:creationId xmlns:a16="http://schemas.microsoft.com/office/drawing/2014/main" id="{D1719E5C-5860-728B-A457-19688F12C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3137445A-CBF3-AC3D-F1B6-E65D9C036C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99" y="982814"/>
                <a:ext cx="8543592" cy="1011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300" i="1" kern="0" dirty="0"/>
                  <a:t>Induced</a:t>
                </a:r>
                <a:r>
                  <a:rPr lang="en-US" sz="2300" kern="0" dirty="0"/>
                  <a:t> Magnetic Field perpendicular to aeroshell,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3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ker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300" i="1" ker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300" i="1" kern="0">
                                <a:latin typeface="Cambria Math" panose="02040503050406030204" pitchFamily="18" charset="0"/>
                              </a:rPr>
                              <m:t>𝑖𝑛𝑑𝑢𝑐𝑒𝑑</m:t>
                            </m:r>
                          </m:sub>
                        </m:sSub>
                        <m:r>
                          <a:rPr lang="en-US" sz="2300" i="1" ker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300" b="0" i="1" kern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2300" b="0" kern="0" dirty="0"/>
              </a:p>
              <a:p>
                <a:pPr lvl="1" eaLnBrk="1" hangingPunct="1"/>
                <a:r>
                  <a:rPr lang="en-US" sz="2300" b="0" kern="0" dirty="0"/>
                  <a:t>Peaks between applied fields at ~0.1 T</a:t>
                </a:r>
              </a:p>
              <a:p>
                <a:pPr eaLnBrk="1" hangingPunct="1"/>
                <a:endParaRPr lang="en-US" sz="2300" b="0" kern="0" dirty="0"/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3137445A-CBF3-AC3D-F1B6-E65D9C036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982814"/>
                <a:ext cx="8543592" cy="1011820"/>
              </a:xfrm>
              <a:prstGeom prst="rect">
                <a:avLst/>
              </a:prstGeom>
              <a:blipFill>
                <a:blip r:embed="rId5"/>
                <a:stretch>
                  <a:fillRect l="-856" t="-4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diagram of a graph&#10;&#10;AI-generated content may be incorrect.">
            <a:extLst>
              <a:ext uri="{FF2B5EF4-FFF2-40B4-BE49-F238E27FC236}">
                <a16:creationId xmlns:a16="http://schemas.microsoft.com/office/drawing/2014/main" id="{9A40728C-82EF-BE1E-F850-532FB4FBC5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" y="2381887"/>
            <a:ext cx="9144000" cy="3131709"/>
          </a:xfrm>
          <a:prstGeom prst="rect">
            <a:avLst/>
          </a:prstGeom>
        </p:spPr>
      </p:pic>
      <p:pic>
        <p:nvPicPr>
          <p:cNvPr id="15" name="Picture 14" descr="AZSGC_sunset">
            <a:extLst>
              <a:ext uri="{FF2B5EF4-FFF2-40B4-BE49-F238E27FC236}">
                <a16:creationId xmlns:a16="http://schemas.microsoft.com/office/drawing/2014/main" id="{2F971024-9926-77A7-78FE-00803D7F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DDAAF8-1E25-C9C3-1851-C5211DEC084B}"/>
              </a:ext>
            </a:extLst>
          </p:cNvPr>
          <p:cNvCxnSpPr>
            <a:cxnSpLocks/>
          </p:cNvCxnSpPr>
          <p:nvPr/>
        </p:nvCxnSpPr>
        <p:spPr>
          <a:xfrm flipH="1">
            <a:off x="4848567" y="1828800"/>
            <a:ext cx="333033" cy="8382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84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B5472-09DE-4929-A73A-0CAC98ADB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5195A-73A6-4703-1550-B8D9D490821A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1C1633-4E31-86BB-C90E-94A0EFF6A3B2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B5CCAE-3AC4-FBA9-721C-7DCB9BF42A2C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9673E4-7ECC-9521-EC49-6C76FD16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Results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85074-7A35-109E-FB7B-E3B9E2CC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15</a:t>
            </a:fld>
            <a:endParaRPr lang="en-US" sz="1600" dirty="0"/>
          </a:p>
        </p:txBody>
      </p:sp>
      <p:pic>
        <p:nvPicPr>
          <p:cNvPr id="14" name="Picture 13" descr="ua_logo_lg">
            <a:extLst>
              <a:ext uri="{FF2B5EF4-FFF2-40B4-BE49-F238E27FC236}">
                <a16:creationId xmlns:a16="http://schemas.microsoft.com/office/drawing/2014/main" id="{82D9C6F4-A256-55F4-6A46-67D1746C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D1105573-7346-C0C6-3082-A1BA12F60D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99" y="990600"/>
                <a:ext cx="8543592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300" kern="0" dirty="0"/>
                  <a:t>Flow temperature, </a:t>
                </a:r>
                <a14:m>
                  <m:oMath xmlns:m="http://schemas.openxmlformats.org/officeDocument/2006/math">
                    <m:r>
                      <a:rPr lang="en-US" sz="2300" b="0" i="1" kern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300" b="0" kern="0" dirty="0"/>
              </a:p>
              <a:p>
                <a:pPr lvl="1" eaLnBrk="1" hangingPunct="1"/>
                <a:r>
                  <a:rPr lang="en-US" sz="2300" kern="0" dirty="0"/>
                  <a:t>Peaks near point of high</a:t>
                </a:r>
                <a:r>
                  <a:rPr lang="en-US" sz="2300" b="1" kern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 kern="0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acc>
                  </m:oMath>
                </a14:m>
                <a:r>
                  <a:rPr lang="en-US" sz="2300" b="1" kern="0" dirty="0"/>
                  <a:t> </a:t>
                </a:r>
                <a:r>
                  <a:rPr lang="en-US" sz="2300" b="0" kern="0" dirty="0"/>
                  <a:t>and</a:t>
                </a:r>
                <a:r>
                  <a:rPr lang="en-US" sz="2300" b="1" kern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 kern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en-US" sz="2300" b="1" kern="0" dirty="0"/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D1105573-7346-C0C6-3082-A1BA12F60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990600"/>
                <a:ext cx="8543592" cy="1143000"/>
              </a:xfrm>
              <a:prstGeom prst="rect">
                <a:avLst/>
              </a:prstGeom>
              <a:blipFill>
                <a:blip r:embed="rId4"/>
                <a:stretch>
                  <a:fillRect l="-856" t="-42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of a graph showing a graph&#10;&#10;AI-generated content may be incorrect.">
            <a:extLst>
              <a:ext uri="{FF2B5EF4-FFF2-40B4-BE49-F238E27FC236}">
                <a16:creationId xmlns:a16="http://schemas.microsoft.com/office/drawing/2014/main" id="{7F6E81A1-61C6-46E4-6704-44AD619CF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" y="2444367"/>
            <a:ext cx="9144000" cy="3742124"/>
          </a:xfrm>
          <a:prstGeom prst="rect">
            <a:avLst/>
          </a:prstGeom>
        </p:spPr>
      </p:pic>
      <p:pic>
        <p:nvPicPr>
          <p:cNvPr id="16" name="Picture 15" descr="nasa-logo">
            <a:extLst>
              <a:ext uri="{FF2B5EF4-FFF2-40B4-BE49-F238E27FC236}">
                <a16:creationId xmlns:a16="http://schemas.microsoft.com/office/drawing/2014/main" id="{467129DB-0D0E-4298-84B2-3886D8F00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ZSGC_sunset">
            <a:extLst>
              <a:ext uri="{FF2B5EF4-FFF2-40B4-BE49-F238E27FC236}">
                <a16:creationId xmlns:a16="http://schemas.microsoft.com/office/drawing/2014/main" id="{20880B67-4F4D-5E36-E053-BC2AF69ED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C0B7D3-2A7B-0DDD-85A9-5A43697CA737}"/>
              </a:ext>
            </a:extLst>
          </p:cNvPr>
          <p:cNvCxnSpPr>
            <a:cxnSpLocks/>
          </p:cNvCxnSpPr>
          <p:nvPr/>
        </p:nvCxnSpPr>
        <p:spPr>
          <a:xfrm flipH="1">
            <a:off x="4497355" y="1968759"/>
            <a:ext cx="326572" cy="83975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350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8BD33-42FE-7B4A-845B-4B6EE06E1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9DDEC2-EE7F-5E03-88B5-8A191F984056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6713E7-9AA1-FDA4-5A4C-0377D93ED231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711B72-13E0-CF52-96ED-A18F92C8A827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2F1BFFD-0185-8E20-0508-CDEBB0DC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Results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63340-B834-31F2-7E45-A2E8C366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16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18EF005F-7C1D-931C-EE3C-535587B3DE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99" y="990600"/>
                <a:ext cx="8543592" cy="1752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300" kern="0" dirty="0"/>
                  <a:t>Mach Number, </a:t>
                </a:r>
                <a14:m>
                  <m:oMath xmlns:m="http://schemas.openxmlformats.org/officeDocument/2006/math">
                    <m:r>
                      <a:rPr lang="en-US" sz="2300" b="0" i="1" kern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300" b="0" kern="0" dirty="0"/>
                  <a:t>, </a:t>
                </a:r>
                <a:r>
                  <a:rPr lang="en-US" sz="2300" b="0" i="1" kern="0" dirty="0"/>
                  <a:t>with</a:t>
                </a:r>
                <a:r>
                  <a:rPr lang="en-US" sz="2300" b="0" kern="0" dirty="0"/>
                  <a:t> induced magnetic field effects</a:t>
                </a:r>
              </a:p>
              <a:p>
                <a:pPr lvl="1" eaLnBrk="1" hangingPunct="1"/>
                <a:r>
                  <a:rPr lang="en-US" sz="2300" kern="0" dirty="0"/>
                  <a:t>Streamlines for Current Density, </a:t>
                </a:r>
                <a14:m>
                  <m:oMath xmlns:m="http://schemas.openxmlformats.org/officeDocument/2006/math">
                    <m:r>
                      <a:rPr lang="en-US" sz="2300" b="0" i="1" kern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sz="2300" b="0" kern="0" dirty="0"/>
              </a:p>
              <a:p>
                <a:pPr lvl="1" eaLnBrk="1" hangingPunct="1"/>
                <a:r>
                  <a:rPr lang="en-US" sz="2300" kern="0" dirty="0"/>
                  <a:t>Significantly reduced from magnetic field interactions</a:t>
                </a:r>
                <a:endParaRPr lang="en-US" sz="2300" b="0" kern="0" dirty="0"/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18EF005F-7C1D-931C-EE3C-535587B3D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990600"/>
                <a:ext cx="8543592" cy="1752600"/>
              </a:xfrm>
              <a:prstGeom prst="rect">
                <a:avLst/>
              </a:prstGeom>
              <a:blipFill>
                <a:blip r:embed="rId3"/>
                <a:stretch>
                  <a:fillRect l="-856" t="-27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heat pump&#10;&#10;AI-generated content may be incorrect.">
            <a:extLst>
              <a:ext uri="{FF2B5EF4-FFF2-40B4-BE49-F238E27FC236}">
                <a16:creationId xmlns:a16="http://schemas.microsoft.com/office/drawing/2014/main" id="{2D162545-70CB-AB27-E761-BA3D90413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" y="2639041"/>
            <a:ext cx="9144000" cy="3304592"/>
          </a:xfrm>
          <a:prstGeom prst="rect">
            <a:avLst/>
          </a:prstGeom>
        </p:spPr>
      </p:pic>
      <p:pic>
        <p:nvPicPr>
          <p:cNvPr id="14" name="Picture 13" descr="ua_logo_lg">
            <a:extLst>
              <a:ext uri="{FF2B5EF4-FFF2-40B4-BE49-F238E27FC236}">
                <a16:creationId xmlns:a16="http://schemas.microsoft.com/office/drawing/2014/main" id="{434FAA9C-EDBD-ADD0-63C9-74109BDE8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nasa-logo">
            <a:extLst>
              <a:ext uri="{FF2B5EF4-FFF2-40B4-BE49-F238E27FC236}">
                <a16:creationId xmlns:a16="http://schemas.microsoft.com/office/drawing/2014/main" id="{3F627BCC-A0A6-8817-CDB0-1E680BEC1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ZSGC_sunset">
            <a:extLst>
              <a:ext uri="{FF2B5EF4-FFF2-40B4-BE49-F238E27FC236}">
                <a16:creationId xmlns:a16="http://schemas.microsoft.com/office/drawing/2014/main" id="{88D605A7-6CFE-4C7B-B1EE-F2E7FBB96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72036D-3047-3AEC-4595-DACD7248BC3E}"/>
              </a:ext>
            </a:extLst>
          </p:cNvPr>
          <p:cNvCxnSpPr>
            <a:cxnSpLocks/>
          </p:cNvCxnSpPr>
          <p:nvPr/>
        </p:nvCxnSpPr>
        <p:spPr>
          <a:xfrm flipH="1">
            <a:off x="5562600" y="2286000"/>
            <a:ext cx="533400" cy="5334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71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74EA6-C1A5-FAB6-67D6-65FE45C4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F00E4F-C26B-8C19-DD09-6799F9310074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B7554-3852-BE6D-1B3C-18065B34A2E9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AC0B40-1ECF-B092-1003-D254FCE6C066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D38270-6EBF-513B-9CA9-A04A99D1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Results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7034B-DF54-4821-70B1-7D63B847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17</a:t>
            </a:fld>
            <a:endParaRPr lang="en-US" sz="1600" dirty="0"/>
          </a:p>
        </p:txBody>
      </p:sp>
      <p:pic>
        <p:nvPicPr>
          <p:cNvPr id="14" name="Picture 13" descr="ua_logo_lg">
            <a:extLst>
              <a:ext uri="{FF2B5EF4-FFF2-40B4-BE49-F238E27FC236}">
                <a16:creationId xmlns:a16="http://schemas.microsoft.com/office/drawing/2014/main" id="{6E65C042-8E0F-09AA-4E03-06DFEBEAC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ZSGC_sunset">
            <a:extLst>
              <a:ext uri="{FF2B5EF4-FFF2-40B4-BE49-F238E27FC236}">
                <a16:creationId xmlns:a16="http://schemas.microsoft.com/office/drawing/2014/main" id="{A8B3268C-382D-A249-E4B2-A7A4FD01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F942571-3803-5E8C-A9DD-38A737B672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99" y="990600"/>
                <a:ext cx="8543592" cy="1131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300" kern="0" dirty="0"/>
                  <a:t>Mach Number, </a:t>
                </a:r>
                <a14:m>
                  <m:oMath xmlns:m="http://schemas.openxmlformats.org/officeDocument/2006/math">
                    <m:r>
                      <a:rPr lang="en-US" sz="2300" b="0" i="1" kern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300" b="0" kern="0" dirty="0"/>
                  <a:t>, </a:t>
                </a:r>
                <a:r>
                  <a:rPr lang="en-US" sz="2300" b="0" i="1" kern="0" dirty="0"/>
                  <a:t>with</a:t>
                </a:r>
                <a:r>
                  <a:rPr lang="en-US" sz="2300" b="0" kern="0" dirty="0"/>
                  <a:t> induced magnetic field effects</a:t>
                </a:r>
              </a:p>
              <a:p>
                <a:pPr lvl="1" eaLnBrk="1" hangingPunct="1"/>
                <a:r>
                  <a:rPr lang="en-US" sz="2300" b="0" kern="0" dirty="0"/>
                  <a:t>Larger region o</a:t>
                </a:r>
                <a:r>
                  <a:rPr lang="en-US" sz="2300" kern="0" dirty="0"/>
                  <a:t>f impact</a:t>
                </a:r>
                <a:endParaRPr lang="en-US" sz="2300" b="0" kern="0" dirty="0"/>
              </a:p>
              <a:p>
                <a:pPr lvl="1" eaLnBrk="1" hangingPunct="1"/>
                <a:endParaRPr lang="en-US" sz="1900" b="0" kern="0" dirty="0"/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CF942571-3803-5E8C-A9DD-38A737B67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990600"/>
                <a:ext cx="8543592" cy="1131728"/>
              </a:xfrm>
              <a:prstGeom prst="rect">
                <a:avLst/>
              </a:prstGeom>
              <a:blipFill>
                <a:blip r:embed="rId5"/>
                <a:stretch>
                  <a:fillRect l="-856" t="-43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rainbow colored gradient with a graph&#10;&#10;AI-generated content may be incorrect.">
            <a:extLst>
              <a:ext uri="{FF2B5EF4-FFF2-40B4-BE49-F238E27FC236}">
                <a16:creationId xmlns:a16="http://schemas.microsoft.com/office/drawing/2014/main" id="{FFE0FB4E-1A6F-8F91-5971-C00727372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4" y="2122328"/>
            <a:ext cx="8280717" cy="4273919"/>
          </a:xfrm>
          <a:prstGeom prst="rect">
            <a:avLst/>
          </a:prstGeom>
        </p:spPr>
      </p:pic>
      <p:pic>
        <p:nvPicPr>
          <p:cNvPr id="16" name="Picture 15" descr="nasa-logo">
            <a:extLst>
              <a:ext uri="{FF2B5EF4-FFF2-40B4-BE49-F238E27FC236}">
                <a16:creationId xmlns:a16="http://schemas.microsoft.com/office/drawing/2014/main" id="{526A0E2D-E4DC-E37E-A5D9-AEF4B4449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9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57C93-DAEC-FA89-9838-473824CCD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BC3FDD-6DAF-E9F8-E2C5-FD8A6517A110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5E43BA-0A1D-647C-EA59-BAE4235FCB2B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271DFC-07F0-E622-BF18-3DC16FDF643E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CE3494-6688-9B56-08C8-FDC3D2B6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Results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F1A4C8-3767-AD98-211D-9E36C79C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18</a:t>
            </a:fld>
            <a:endParaRPr lang="en-US" sz="1600" dirty="0"/>
          </a:p>
        </p:txBody>
      </p:sp>
      <p:pic>
        <p:nvPicPr>
          <p:cNvPr id="14" name="Picture 13" descr="ua_logo_lg">
            <a:extLst>
              <a:ext uri="{FF2B5EF4-FFF2-40B4-BE49-F238E27FC236}">
                <a16:creationId xmlns:a16="http://schemas.microsoft.com/office/drawing/2014/main" id="{1CB51D5C-31A0-9F37-E46A-519041C2C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D4BCBE86-6D63-DD67-D170-586FC8B2DA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99" y="990600"/>
                <a:ext cx="8543592" cy="974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sz="2300" kern="0" dirty="0"/>
                  <a:t>Mach Number, </a:t>
                </a:r>
                <a14:m>
                  <m:oMath xmlns:m="http://schemas.openxmlformats.org/officeDocument/2006/math">
                    <m:r>
                      <a:rPr lang="en-US" sz="2300" b="0" i="1" kern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300" b="0" kern="0" dirty="0"/>
                  <a:t>, </a:t>
                </a:r>
                <a:r>
                  <a:rPr lang="en-US" sz="2300" b="0" i="1" kern="0" dirty="0"/>
                  <a:t>without</a:t>
                </a:r>
                <a:r>
                  <a:rPr lang="en-US" sz="2300" b="0" kern="0" dirty="0"/>
                  <a:t> induced magnetic field effects</a:t>
                </a:r>
              </a:p>
              <a:p>
                <a:pPr lvl="1" eaLnBrk="1" hangingPunct="1"/>
                <a:r>
                  <a:rPr lang="en-US" sz="2300" b="0" kern="0" dirty="0"/>
                  <a:t>Smaller region of impact</a:t>
                </a:r>
              </a:p>
              <a:p>
                <a:pPr eaLnBrk="1" hangingPunct="1"/>
                <a:endParaRPr lang="en-US" sz="2300" b="0" kern="0" dirty="0"/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D4BCBE86-6D63-DD67-D170-586FC8B2D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990600"/>
                <a:ext cx="8543592" cy="974120"/>
              </a:xfrm>
              <a:prstGeom prst="rect">
                <a:avLst/>
              </a:prstGeom>
              <a:blipFill>
                <a:blip r:embed="rId4"/>
                <a:stretch>
                  <a:fillRect l="-856" t="-5031" b="-25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rainbow colored background with a graph&#10;&#10;AI-generated content may be incorrect.">
            <a:extLst>
              <a:ext uri="{FF2B5EF4-FFF2-40B4-BE49-F238E27FC236}">
                <a16:creationId xmlns:a16="http://schemas.microsoft.com/office/drawing/2014/main" id="{2F394E9F-BE17-1301-88D1-C0B3B1B74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" y="2127379"/>
            <a:ext cx="8267700" cy="4250200"/>
          </a:xfrm>
          <a:prstGeom prst="rect">
            <a:avLst/>
          </a:prstGeom>
        </p:spPr>
      </p:pic>
      <p:pic>
        <p:nvPicPr>
          <p:cNvPr id="16" name="Picture 15" descr="nasa-logo">
            <a:extLst>
              <a:ext uri="{FF2B5EF4-FFF2-40B4-BE49-F238E27FC236}">
                <a16:creationId xmlns:a16="http://schemas.microsoft.com/office/drawing/2014/main" id="{FD49FD76-EE94-A0A6-F364-7C8572C98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ZSGC_sunset">
            <a:extLst>
              <a:ext uri="{FF2B5EF4-FFF2-40B4-BE49-F238E27FC236}">
                <a16:creationId xmlns:a16="http://schemas.microsoft.com/office/drawing/2014/main" id="{D8EE0AC9-6920-61D9-5F3A-EA76FE740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82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0AE1B-1A17-D58E-89E3-2CCAC91C2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EEEE06-D828-E5C8-1C4D-C421FB917E62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3D7C93-E13E-8732-9784-397144D02BC2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5C638D-587A-A7C9-E41F-78FAA8406452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2D04FCA-3F50-F963-45E5-5A8C883F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Results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70F0C-EDFC-E27D-A3FD-29F3F80C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19</a:t>
            </a:fld>
            <a:endParaRPr lang="en-US" sz="1600" dirty="0"/>
          </a:p>
        </p:txBody>
      </p:sp>
      <p:pic>
        <p:nvPicPr>
          <p:cNvPr id="10" name="Picture 9" descr="ua_logo_lg">
            <a:extLst>
              <a:ext uri="{FF2B5EF4-FFF2-40B4-BE49-F238E27FC236}">
                <a16:creationId xmlns:a16="http://schemas.microsoft.com/office/drawing/2014/main" id="{22477166-3EF2-466C-0CE1-462820BE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>
            <a:extLst>
              <a:ext uri="{FF2B5EF4-FFF2-40B4-BE49-F238E27FC236}">
                <a16:creationId xmlns:a16="http://schemas.microsoft.com/office/drawing/2014/main" id="{48CA56C7-A4C2-C435-C8C3-38925A59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nasa-logo">
            <a:extLst>
              <a:ext uri="{FF2B5EF4-FFF2-40B4-BE49-F238E27FC236}">
                <a16:creationId xmlns:a16="http://schemas.microsoft.com/office/drawing/2014/main" id="{FBE16419-6213-E469-37B5-11A5E6898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F3B9DE-A997-C51C-7312-B96062FA42E3}"/>
              </a:ext>
            </a:extLst>
          </p:cNvPr>
          <p:cNvCxnSpPr>
            <a:cxnSpLocks/>
          </p:cNvCxnSpPr>
          <p:nvPr/>
        </p:nvCxnSpPr>
        <p:spPr>
          <a:xfrm>
            <a:off x="4572000" y="3352800"/>
            <a:ext cx="0" cy="5446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>
                <a:extLst>
                  <a:ext uri="{FF2B5EF4-FFF2-40B4-BE49-F238E27FC236}">
                    <a16:creationId xmlns:a16="http://schemas.microsoft.com/office/drawing/2014/main" id="{49E157B6-295C-F4C1-FC74-CDDEFD504B2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199" y="982813"/>
                <a:ext cx="8229600" cy="5125043"/>
              </a:xfrm>
            </p:spPr>
            <p:txBody>
              <a:bodyPr/>
              <a:lstStyle/>
              <a:p>
                <a:pPr eaLnBrk="1" hangingPunct="1"/>
                <a:r>
                  <a:rPr lang="en-US" sz="2300" dirty="0"/>
                  <a:t>Lorentz forces generated without induced magnetic field:</a:t>
                </a:r>
              </a:p>
              <a:p>
                <a:pPr marL="0" indent="0" eaLnBrk="1" hangingPunct="1">
                  <a:buNone/>
                </a:pPr>
                <a:endParaRPr lang="en-US" sz="1000" dirty="0"/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300" b="0" i="0" smtClean="0">
                              <a:latin typeface="Cambria Math" panose="02040503050406030204" pitchFamily="18" charset="0"/>
                            </a:rPr>
                            <m:t>Lorentz</m:t>
                          </m:r>
                        </m:sub>
                      </m:sSub>
                      <m:r>
                        <a:rPr lang="en-US" sz="23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1" i="1" smtClean="0">
                          <a:latin typeface="Cambria Math" panose="02040503050406030204" pitchFamily="18" charset="0"/>
                        </a:rPr>
                        <m:t>𝟕𝟕𝟑</m:t>
                      </m:r>
                      <m:r>
                        <a:rPr lang="en-US" sz="23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3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3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1" i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300" dirty="0"/>
              </a:p>
              <a:p>
                <a:pPr marL="0" indent="0" algn="ctr" eaLnBrk="1" hangingPunct="1">
                  <a:buNone/>
                </a:pPr>
                <a:endParaRPr lang="en-US" sz="1000" dirty="0"/>
              </a:p>
              <a:p>
                <a:pPr eaLnBrk="1" hangingPunct="1"/>
                <a:r>
                  <a:rPr lang="en-US" sz="2300" dirty="0"/>
                  <a:t>With induced magnetic field:</a:t>
                </a:r>
              </a:p>
              <a:p>
                <a:pPr eaLnBrk="1" hangingPunct="1"/>
                <a:endParaRPr lang="en-US" sz="1000" dirty="0"/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300" b="0" i="0" smtClean="0">
                              <a:latin typeface="Cambria Math" panose="02040503050406030204" pitchFamily="18" charset="0"/>
                            </a:rPr>
                            <m:t>Lorent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3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1" i="1" smtClean="0">
                          <a:latin typeface="Cambria Math" panose="02040503050406030204" pitchFamily="18" charset="0"/>
                        </a:rPr>
                        <m:t>𝟕𝟔𝟖</m:t>
                      </m:r>
                      <m:r>
                        <a:rPr lang="en-US" sz="23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3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3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b="1" i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sz="2300" dirty="0"/>
              </a:p>
              <a:p>
                <a:pPr marL="0" indent="0" algn="ctr" eaLnBrk="1" hangingPunct="1">
                  <a:buNone/>
                </a:pPr>
                <a:endParaRPr lang="en-US" sz="1000" dirty="0"/>
              </a:p>
              <a:p>
                <a:pPr eaLnBrk="1" hangingPunct="1"/>
                <a:endParaRPr lang="en-US" sz="2300" dirty="0"/>
              </a:p>
              <a:p>
                <a:pPr marL="0" indent="0" algn="ctr" eaLnBrk="1" hangingPunct="1">
                  <a:buNone/>
                </a:pPr>
                <a:endParaRPr lang="en-US" sz="2300" dirty="0"/>
              </a:p>
              <a:p>
                <a:pPr marL="0" indent="0" algn="ctr" eaLnBrk="1" hangingPunct="1">
                  <a:buNone/>
                </a:pPr>
                <a:r>
                  <a:rPr lang="en-US" sz="2300" dirty="0">
                    <a:highlight>
                      <a:srgbClr val="C0C0C0"/>
                    </a:highlight>
                  </a:rPr>
                  <a:t>Magnetic fields significantly reduce local Mach number</a:t>
                </a:r>
              </a:p>
              <a:p>
                <a:pPr marL="0" indent="0" algn="ctr" eaLnBrk="1" hangingPunct="1">
                  <a:buNone/>
                </a:pPr>
                <a:endParaRPr lang="en-US" sz="1700" dirty="0">
                  <a:highlight>
                    <a:srgbClr val="C0C0C0"/>
                  </a:highlight>
                </a:endParaRPr>
              </a:p>
              <a:p>
                <a:pPr marL="0" indent="0" algn="ctr" eaLnBrk="1" hangingPunct="1">
                  <a:buNone/>
                </a:pPr>
                <a:r>
                  <a:rPr lang="en-US" sz="2300" dirty="0">
                    <a:highlight>
                      <a:srgbClr val="C0C0C0"/>
                    </a:highlight>
                  </a:rPr>
                  <a:t>Induced magnetic field has </a:t>
                </a:r>
                <a:r>
                  <a:rPr lang="en-US" sz="2300" b="1" dirty="0">
                    <a:highlight>
                      <a:srgbClr val="C0C0C0"/>
                    </a:highlight>
                  </a:rPr>
                  <a:t>minimal effect </a:t>
                </a:r>
                <a:r>
                  <a:rPr lang="en-US" sz="2300" dirty="0">
                    <a:highlight>
                      <a:srgbClr val="C0C0C0"/>
                    </a:highlight>
                  </a:rPr>
                  <a:t>on MHD forces </a:t>
                </a:r>
              </a:p>
              <a:p>
                <a:pPr marL="0" indent="0" algn="ctr" eaLnBrk="1" hangingPunct="1">
                  <a:buNone/>
                </a:pPr>
                <a:r>
                  <a:rPr lang="en-US" sz="2300" dirty="0"/>
                  <a:t>(0.6% difference)</a:t>
                </a:r>
              </a:p>
            </p:txBody>
          </p:sp>
        </mc:Choice>
        <mc:Fallback xmlns="">
          <p:sp>
            <p:nvSpPr>
              <p:cNvPr id="13315" name="Rectangle 3">
                <a:extLst>
                  <a:ext uri="{FF2B5EF4-FFF2-40B4-BE49-F238E27FC236}">
                    <a16:creationId xmlns:a16="http://schemas.microsoft.com/office/drawing/2014/main" id="{49E157B6-295C-F4C1-FC74-CDDEFD504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982813"/>
                <a:ext cx="8229600" cy="5125043"/>
              </a:xfrm>
              <a:blipFill>
                <a:blip r:embed="rId6"/>
                <a:stretch>
                  <a:fillRect l="-889" t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28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A2F55-D10C-3317-EABA-121098FD7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pace capsule in space&#10;&#10;AI-generated content may be incorrect.">
            <a:extLst>
              <a:ext uri="{FF2B5EF4-FFF2-40B4-BE49-F238E27FC236}">
                <a16:creationId xmlns:a16="http://schemas.microsoft.com/office/drawing/2014/main" id="{16ACA650-5B1B-9187-C990-0BCE3AEB9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22353"/>
            <a:ext cx="3258275" cy="2500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1205E0-AE96-119F-1C45-5F6B1557096A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229FED9-ABA3-61C1-DB93-488522A79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982813"/>
            <a:ext cx="8229600" cy="523428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200" b="1" dirty="0"/>
              <a:t>Aerocapture</a:t>
            </a:r>
            <a:r>
              <a:rPr lang="en-US" sz="2200" dirty="0"/>
              <a:t>: Orbital maneuver in which a spacecraft uses atmospheric drag through a planet’s atmosphere for trajectory control</a:t>
            </a:r>
            <a:endParaRPr lang="en-US" sz="1200" dirty="0"/>
          </a:p>
          <a:p>
            <a:pPr eaLnBrk="1" hangingPunct="1">
              <a:lnSpc>
                <a:spcPct val="150000"/>
              </a:lnSpc>
            </a:pPr>
            <a:r>
              <a:rPr lang="en-US" sz="2200" dirty="0"/>
              <a:t>Increase payload capacity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/>
              <a:t>Reduce reliance on propulsion</a:t>
            </a:r>
          </a:p>
          <a:p>
            <a:pPr marL="0" indent="0" eaLnBrk="1" hangingPunct="1">
              <a:buNone/>
            </a:pPr>
            <a:endParaRPr lang="en-US" sz="1600" b="1" dirty="0"/>
          </a:p>
          <a:p>
            <a:pPr marL="0" indent="0" eaLnBrk="1" hangingPunct="1">
              <a:buNone/>
            </a:pPr>
            <a:r>
              <a:rPr lang="en-US" sz="2300" b="1" dirty="0"/>
              <a:t>Magnetohydrodynamics (MHD)</a:t>
            </a:r>
            <a:r>
              <a:rPr lang="en-US" sz="2300" dirty="0"/>
              <a:t>: </a:t>
            </a:r>
          </a:p>
          <a:p>
            <a:pPr marL="0" indent="0" eaLnBrk="1" hangingPunct="1">
              <a:buNone/>
            </a:pPr>
            <a:r>
              <a:rPr lang="en-US" sz="2300" dirty="0"/>
              <a:t>Study of the dynamics of electrically </a:t>
            </a:r>
          </a:p>
          <a:p>
            <a:pPr marL="0" indent="0" eaLnBrk="1" hangingPunct="1">
              <a:buNone/>
            </a:pPr>
            <a:r>
              <a:rPr lang="en-US" sz="2300" dirty="0"/>
              <a:t>conducting fluids </a:t>
            </a:r>
            <a:r>
              <a:rPr lang="en-US" sz="2300" b="1" i="0" dirty="0">
                <a:effectLst/>
              </a:rPr>
              <a:t>→</a:t>
            </a:r>
            <a:r>
              <a:rPr lang="en-US" sz="2300" dirty="0"/>
              <a:t> plasma</a:t>
            </a:r>
            <a:endParaRPr lang="en-US" sz="2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693452-A8A2-96AF-0D9D-A77AB466C9DB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1D91DE-6859-BFE3-EAEF-E94DBFD45F33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6FA7301-891F-BF91-D18B-7E57B3BD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Introduction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880AC-2AD7-EDDE-977B-FCD9A4E2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2</a:t>
            </a:fld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E71B8F-9B44-12C5-82B0-BDB655828A31}"/>
              </a:ext>
            </a:extLst>
          </p:cNvPr>
          <p:cNvSpPr txBox="1"/>
          <p:nvPr/>
        </p:nvSpPr>
        <p:spPr>
          <a:xfrm>
            <a:off x="5286759" y="4508807"/>
            <a:ext cx="360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0" dirty="0">
                <a:effectLst/>
                <a:latin typeface="+mn-lt"/>
              </a:rPr>
              <a:t>Source</a:t>
            </a:r>
            <a:r>
              <a:rPr lang="en-US" sz="800" b="0" i="0" dirty="0">
                <a:effectLst/>
                <a:latin typeface="+mn-lt"/>
              </a:rPr>
              <a:t>: NASA. (1968, August). </a:t>
            </a:r>
            <a:r>
              <a:rPr lang="en-US" sz="800" b="0" i="1" dirty="0">
                <a:effectLst/>
                <a:latin typeface="+mn-lt"/>
              </a:rPr>
              <a:t>Art Concept - Apollo VIII - Command Module (CM) - Re-Entry Orientation</a:t>
            </a:r>
            <a:r>
              <a:rPr lang="en-US" sz="800" b="0" i="0" dirty="0">
                <a:effectLst/>
                <a:latin typeface="+mn-lt"/>
              </a:rPr>
              <a:t>. NASA Image and Video Library. https://images.nasa.gov/details-S68-55292</a:t>
            </a:r>
            <a:endParaRPr lang="en-US" sz="800" dirty="0">
              <a:latin typeface="+mn-lt"/>
            </a:endParaRPr>
          </a:p>
        </p:txBody>
      </p:sp>
      <p:pic>
        <p:nvPicPr>
          <p:cNvPr id="10" name="Picture 9" descr="ua_logo_lg">
            <a:extLst>
              <a:ext uri="{FF2B5EF4-FFF2-40B4-BE49-F238E27FC236}">
                <a16:creationId xmlns:a16="http://schemas.microsoft.com/office/drawing/2014/main" id="{626D4E3F-F487-A65C-1784-28A1854E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>
            <a:extLst>
              <a:ext uri="{FF2B5EF4-FFF2-40B4-BE49-F238E27FC236}">
                <a16:creationId xmlns:a16="http://schemas.microsoft.com/office/drawing/2014/main" id="{E63FA90F-6FBF-8167-C07C-63D4F1977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asa-logo">
            <a:extLst>
              <a:ext uri="{FF2B5EF4-FFF2-40B4-BE49-F238E27FC236}">
                <a16:creationId xmlns:a16="http://schemas.microsoft.com/office/drawing/2014/main" id="{6F4817C0-BDAE-F449-8CEB-A967CB849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4BD74-966E-442A-18E9-06DA802F7680}"/>
              </a:ext>
            </a:extLst>
          </p:cNvPr>
          <p:cNvSpPr txBox="1"/>
          <p:nvPr/>
        </p:nvSpPr>
        <p:spPr>
          <a:xfrm>
            <a:off x="723898" y="5228216"/>
            <a:ext cx="769620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sz="2300" dirty="0">
                <a:highlight>
                  <a:srgbClr val="C0C0C0"/>
                </a:highlight>
              </a:rPr>
              <a:t>Maximize cost efficiency per unit mass for space missions</a:t>
            </a:r>
          </a:p>
        </p:txBody>
      </p:sp>
    </p:spTree>
    <p:extLst>
      <p:ext uri="{BB962C8B-B14F-4D97-AF65-F5344CB8AC3E}">
        <p14:creationId xmlns:p14="http://schemas.microsoft.com/office/powerpoint/2010/main" val="270058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2253D-439B-04BC-565D-93F0C3A79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E308D-9EA4-A633-B045-9E343D166DF4}"/>
              </a:ext>
            </a:extLst>
          </p:cNvPr>
          <p:cNvSpPr txBox="1"/>
          <p:nvPr/>
        </p:nvSpPr>
        <p:spPr>
          <a:xfrm>
            <a:off x="0" y="5619667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F3F590D-905A-04CB-2DB3-C7A9E7E68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982813"/>
            <a:ext cx="8229600" cy="4981784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200" dirty="0"/>
          </a:p>
          <a:p>
            <a:pPr marL="0" indent="0" eaLnBrk="1" hangingPunct="1">
              <a:buNone/>
            </a:pPr>
            <a:endParaRPr lang="en-US" sz="2200" dirty="0"/>
          </a:p>
          <a:p>
            <a:pPr marL="0" indent="0" eaLnBrk="1" hangingPunct="1">
              <a:buNone/>
            </a:pPr>
            <a:endParaRPr lang="en-US" sz="2200" dirty="0"/>
          </a:p>
          <a:p>
            <a:pPr marL="0" indent="0" eaLnBrk="1" hangingPunct="1">
              <a:buNone/>
            </a:pPr>
            <a:endParaRPr lang="en-US" sz="2200" dirty="0"/>
          </a:p>
          <a:p>
            <a:pPr marL="0" indent="0" eaLnBrk="1" hangingPunct="1">
              <a:buNone/>
            </a:pPr>
            <a:endParaRPr lang="en-US" sz="2200" dirty="0"/>
          </a:p>
          <a:p>
            <a:pPr marL="0" indent="0" eaLnBrk="1" hangingPunct="1">
              <a:buNone/>
            </a:pPr>
            <a:endParaRPr lang="en-US" sz="2200" dirty="0"/>
          </a:p>
          <a:p>
            <a:pPr marL="0" indent="0" eaLnBrk="1" hangingPunct="1">
              <a:buNone/>
            </a:pPr>
            <a:endParaRPr lang="en-US" sz="2200" dirty="0"/>
          </a:p>
          <a:p>
            <a:pPr marL="0" indent="0" algn="ctr" eaLnBrk="1" hangingPunct="1">
              <a:buNone/>
            </a:pPr>
            <a:endParaRPr lang="en-US" sz="2300" dirty="0">
              <a:highlight>
                <a:srgbClr val="C0C0C0"/>
              </a:highlight>
            </a:endParaRPr>
          </a:p>
          <a:p>
            <a:pPr marL="0" indent="0" algn="ctr" eaLnBrk="1" hangingPunct="1">
              <a:buNone/>
            </a:pPr>
            <a:endParaRPr lang="en-US" sz="2300" dirty="0">
              <a:highlight>
                <a:srgbClr val="C0C0C0"/>
              </a:highlight>
            </a:endParaRPr>
          </a:p>
          <a:p>
            <a:pPr marL="0" indent="0" algn="ctr" eaLnBrk="1" hangingPunct="1">
              <a:buNone/>
            </a:pPr>
            <a:endParaRPr lang="en-US" sz="700" dirty="0">
              <a:highlight>
                <a:srgbClr val="C0C0C0"/>
              </a:highlight>
            </a:endParaRPr>
          </a:p>
          <a:p>
            <a:pPr marL="0" indent="0" algn="ctr" eaLnBrk="1" hangingPunct="1">
              <a:buNone/>
            </a:pPr>
            <a:r>
              <a:rPr lang="en-US" sz="2300" dirty="0">
                <a:highlight>
                  <a:srgbClr val="C0C0C0"/>
                </a:highlight>
              </a:rPr>
              <a:t>An electrodeless MHD system offers a viable solution for aerocapture in re-entry space missions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B22B93-9C80-0ED7-60E9-EC10AB9FC954}"/>
                  </a:ext>
                </a:extLst>
              </p:cNvPr>
              <p:cNvSpPr txBox="1"/>
              <p:nvPr/>
            </p:nvSpPr>
            <p:spPr>
              <a:xfrm>
                <a:off x="-152400" y="1332964"/>
                <a:ext cx="5625021" cy="2922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 eaLnBrk="1" hangingPunct="1">
                  <a:buNone/>
                </a:pPr>
                <a:r>
                  <a:rPr lang="en-US" sz="2300" dirty="0"/>
                  <a:t>Generated 3D spacecraft mesh</a:t>
                </a:r>
              </a:p>
              <a:p>
                <a:pPr marL="0" indent="0" algn="ctr" eaLnBrk="1" hangingPunct="1">
                  <a:buNone/>
                </a:pPr>
                <a:endParaRPr lang="en-US" sz="2300" dirty="0"/>
              </a:p>
              <a:p>
                <a:pPr marL="0" indent="0" algn="ctr" eaLnBrk="1" hangingPunct="1">
                  <a:buNone/>
                </a:pPr>
                <a:r>
                  <a:rPr lang="en-US" sz="2300" dirty="0"/>
                  <a:t>11-Species Solution</a:t>
                </a:r>
              </a:p>
              <a:p>
                <a:pPr marL="0" indent="0" algn="ctr" eaLnBrk="1" hangingPunct="1">
                  <a:buNone/>
                </a:pPr>
                <a:endParaRPr lang="en-US" sz="2300" dirty="0"/>
              </a:p>
              <a:p>
                <a:pPr marL="0" indent="0" algn="ctr" eaLnBrk="1" hangingPunct="1">
                  <a:buNone/>
                </a:pPr>
                <a:r>
                  <a:rPr lang="en-US" sz="2300" dirty="0"/>
                  <a:t>Local MHD Solution</a:t>
                </a:r>
              </a:p>
              <a:p>
                <a:pPr marL="0" indent="0" algn="ctr" eaLnBrk="1" hangingPunct="1">
                  <a:buNone/>
                </a:pPr>
                <a:endParaRPr lang="en-US" sz="2300" dirty="0"/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3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2300" b="0" i="0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23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B22B93-9C80-0ED7-60E9-EC10AB9FC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332964"/>
                <a:ext cx="5625021" cy="2922788"/>
              </a:xfrm>
              <a:prstGeom prst="rect">
                <a:avLst/>
              </a:prstGeom>
              <a:blipFill>
                <a:blip r:embed="rId3"/>
                <a:stretch>
                  <a:fillRect t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6516E3E-28D1-DD72-EEE8-050944B55EFF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67BE60-62C2-7C6F-A628-109677220A65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68400F-0169-C89E-5362-3EE586C9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Conclusion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2C1EA1-AD9B-D871-D376-AD587F68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20</a:t>
            </a:fld>
            <a:endParaRPr lang="en-US" sz="16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08A525-021E-89E0-B8D1-DF1387725291}"/>
              </a:ext>
            </a:extLst>
          </p:cNvPr>
          <p:cNvCxnSpPr>
            <a:cxnSpLocks/>
          </p:cNvCxnSpPr>
          <p:nvPr/>
        </p:nvCxnSpPr>
        <p:spPr>
          <a:xfrm>
            <a:off x="2661444" y="1772536"/>
            <a:ext cx="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62706A-6265-12BA-F5EF-19EA0197F760}"/>
              </a:ext>
            </a:extLst>
          </p:cNvPr>
          <p:cNvCxnSpPr>
            <a:cxnSpLocks/>
          </p:cNvCxnSpPr>
          <p:nvPr/>
        </p:nvCxnSpPr>
        <p:spPr>
          <a:xfrm>
            <a:off x="2660110" y="2445280"/>
            <a:ext cx="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2F472A-AAA8-4A74-CF88-7CFDE165E810}"/>
              </a:ext>
            </a:extLst>
          </p:cNvPr>
          <p:cNvCxnSpPr>
            <a:cxnSpLocks/>
          </p:cNvCxnSpPr>
          <p:nvPr/>
        </p:nvCxnSpPr>
        <p:spPr>
          <a:xfrm>
            <a:off x="2661444" y="3175886"/>
            <a:ext cx="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a_logo_lg">
            <a:extLst>
              <a:ext uri="{FF2B5EF4-FFF2-40B4-BE49-F238E27FC236}">
                <a16:creationId xmlns:a16="http://schemas.microsoft.com/office/drawing/2014/main" id="{5723B2E7-047E-7704-1838-4FF0988C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ZSGC_sunset">
            <a:extLst>
              <a:ext uri="{FF2B5EF4-FFF2-40B4-BE49-F238E27FC236}">
                <a16:creationId xmlns:a16="http://schemas.microsoft.com/office/drawing/2014/main" id="{1619C9BF-CBEF-3EEA-2ECA-6EB44272D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asa-logo">
            <a:extLst>
              <a:ext uri="{FF2B5EF4-FFF2-40B4-BE49-F238E27FC236}">
                <a16:creationId xmlns:a16="http://schemas.microsoft.com/office/drawing/2014/main" id="{0AE37E20-F93A-369A-C2EA-BE36C3F2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E6CF83-3A73-44BE-2807-58648477D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925" y="565626"/>
            <a:ext cx="3518346" cy="404719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B76ECA-2149-656E-6A5B-681F63826A25}"/>
              </a:ext>
            </a:extLst>
          </p:cNvPr>
          <p:cNvCxnSpPr>
            <a:cxnSpLocks/>
          </p:cNvCxnSpPr>
          <p:nvPr/>
        </p:nvCxnSpPr>
        <p:spPr>
          <a:xfrm>
            <a:off x="2660110" y="3966701"/>
            <a:ext cx="155557" cy="6569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512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940BF-714E-4B00-EA12-8A4E6E378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F614661F-8834-AA4A-DC2C-D2ED50686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982813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700" dirty="0"/>
          </a:p>
          <a:p>
            <a:pPr eaLnBrk="1" hangingPunct="1"/>
            <a:r>
              <a:rPr lang="en-US" sz="2300" dirty="0"/>
              <a:t>3D two-electrode system</a:t>
            </a:r>
          </a:p>
          <a:p>
            <a:pPr eaLnBrk="1" hangingPunct="1"/>
            <a:endParaRPr lang="en-US" sz="1200" dirty="0"/>
          </a:p>
          <a:p>
            <a:pPr marL="0" indent="0" algn="ctr" eaLnBrk="1" hangingPunct="1">
              <a:buNone/>
            </a:pPr>
            <a:r>
              <a:rPr lang="en-US" sz="2300" dirty="0"/>
              <a:t>MHD Optimization</a:t>
            </a:r>
          </a:p>
          <a:p>
            <a:pPr marL="0" indent="0" eaLnBrk="1" hangingPunct="1">
              <a:buNone/>
            </a:pPr>
            <a:endParaRPr lang="en-US" sz="2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CF3397-3C40-8EF2-05F0-F60449298C37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58FA1B5-8AC0-1475-D29A-E0F2D1A7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Next Steps…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68CA4-5292-96EB-A8A2-22B58DD0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21</a:t>
            </a:fld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9ABEE9-58E9-E8B4-4329-06295D7B2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952" y="2667000"/>
            <a:ext cx="5446096" cy="25899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9002BD-5F25-D1D5-2B3C-23F3913FF066}"/>
              </a:ext>
            </a:extLst>
          </p:cNvPr>
          <p:cNvSpPr txBox="1"/>
          <p:nvPr/>
        </p:nvSpPr>
        <p:spPr>
          <a:xfrm>
            <a:off x="31750" y="5562853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ua_logo_lg">
            <a:extLst>
              <a:ext uri="{FF2B5EF4-FFF2-40B4-BE49-F238E27FC236}">
                <a16:creationId xmlns:a16="http://schemas.microsoft.com/office/drawing/2014/main" id="{02A54217-B58F-8EC6-1FC7-E62C3FFF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ZSGC_sunset">
            <a:extLst>
              <a:ext uri="{FF2B5EF4-FFF2-40B4-BE49-F238E27FC236}">
                <a16:creationId xmlns:a16="http://schemas.microsoft.com/office/drawing/2014/main" id="{3F80A538-E90C-BE76-8576-7B5823BF1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nasa-logo">
            <a:extLst>
              <a:ext uri="{FF2B5EF4-FFF2-40B4-BE49-F238E27FC236}">
                <a16:creationId xmlns:a16="http://schemas.microsoft.com/office/drawing/2014/main" id="{EA84417A-52A2-10AF-A05E-0CD16F862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BCE518-8940-D643-F0B8-8A2F38B335A9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53D75F-FC58-F53C-6DC9-DCA5157FC8F3}"/>
              </a:ext>
            </a:extLst>
          </p:cNvPr>
          <p:cNvSpPr txBox="1"/>
          <p:nvPr/>
        </p:nvSpPr>
        <p:spPr>
          <a:xfrm>
            <a:off x="2323398" y="5189763"/>
            <a:ext cx="449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Source:</a:t>
            </a:r>
            <a:r>
              <a:rPr lang="en-US" sz="800" dirty="0"/>
              <a:t> Parent, B., Rodriguez Fuentes, F.M., and LaFoley, S., “Two-Electrode vs Electrode-less MHD-Enhanced Aerocapture,” AIAA SCITECH 2024 Forum, 2024, AIAA Paper2024-1649. https://doi.org/10.2514/6.2024-1649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49032-584D-F848-8A5A-01C75867EF01}"/>
              </a:ext>
            </a:extLst>
          </p:cNvPr>
          <p:cNvSpPr txBox="1"/>
          <p:nvPr/>
        </p:nvSpPr>
        <p:spPr>
          <a:xfrm>
            <a:off x="4800600" y="1149122"/>
            <a:ext cx="373852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Plasma sheath accuracy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1BD60E-1A7E-C440-0470-1CF5DDCB16AB}"/>
              </a:ext>
            </a:extLst>
          </p:cNvPr>
          <p:cNvCxnSpPr>
            <a:cxnSpLocks/>
          </p:cNvCxnSpPr>
          <p:nvPr/>
        </p:nvCxnSpPr>
        <p:spPr>
          <a:xfrm>
            <a:off x="2323398" y="1598382"/>
            <a:ext cx="953202" cy="40100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C6ED1C-823D-AE94-DC84-D11CBD9565DC}"/>
              </a:ext>
            </a:extLst>
          </p:cNvPr>
          <p:cNvCxnSpPr>
            <a:cxnSpLocks/>
          </p:cNvCxnSpPr>
          <p:nvPr/>
        </p:nvCxnSpPr>
        <p:spPr>
          <a:xfrm flipH="1">
            <a:off x="5867402" y="1575717"/>
            <a:ext cx="875598" cy="403363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5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4D47A-2E2D-9C71-DDC0-151FED8E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6EFE19-854B-C12F-5A3C-4C8DCC88D5C5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FC98DB4-5836-7E79-8480-32619173A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8" y="982813"/>
            <a:ext cx="8534402" cy="4981784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200" dirty="0"/>
          </a:p>
          <a:p>
            <a:pPr eaLnBrk="1" hangingPunct="1"/>
            <a:r>
              <a:rPr lang="en-US" sz="2200" b="1" dirty="0"/>
              <a:t>Dr. Bernard Parent </a:t>
            </a:r>
            <a:r>
              <a:rPr lang="en-US" sz="2200" dirty="0"/>
              <a:t>- Associate Professor of Aerospace and Mechanical Engineering; Head of CPRFLOW Lab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b="1" dirty="0"/>
              <a:t>Michelle Coe </a:t>
            </a:r>
            <a:r>
              <a:rPr lang="en-US" sz="2200" dirty="0"/>
              <a:t>- Arizona Space Grant Consortium Program Manager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b="1" dirty="0"/>
              <a:t>Dr. Chandra Holifield Collins </a:t>
            </a:r>
            <a:r>
              <a:rPr lang="en-US" sz="2200" dirty="0"/>
              <a:t>- NASA Space Grant Associate Director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b="1" dirty="0"/>
              <a:t>Felipe Rodriguez Fuentes </a:t>
            </a:r>
            <a:r>
              <a:rPr lang="en-US" sz="2200" dirty="0"/>
              <a:t>- CPRFLOW Lab Member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634F9C-0FC0-3C4D-3905-6C9DB8D7EBB0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17B14F-4E2C-5F31-8512-5361EA50244A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AD95D19-EB6D-05D9-AB3E-9BED735C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Acknowledgements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F85E40-7B2D-F4ED-5A6A-7C76085A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22</a:t>
            </a:fld>
            <a:endParaRPr lang="en-US" sz="1600" dirty="0"/>
          </a:p>
        </p:txBody>
      </p:sp>
      <p:pic>
        <p:nvPicPr>
          <p:cNvPr id="10" name="Picture 9" descr="ua_logo_lg">
            <a:extLst>
              <a:ext uri="{FF2B5EF4-FFF2-40B4-BE49-F238E27FC236}">
                <a16:creationId xmlns:a16="http://schemas.microsoft.com/office/drawing/2014/main" id="{EC445F79-18D9-72B2-C048-7F9A1466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ZSGC_sunset">
            <a:extLst>
              <a:ext uri="{FF2B5EF4-FFF2-40B4-BE49-F238E27FC236}">
                <a16:creationId xmlns:a16="http://schemas.microsoft.com/office/drawing/2014/main" id="{AEEBBC62-F1F2-CE91-8030-E10F8AD8E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asa-logo">
            <a:extLst>
              <a:ext uri="{FF2B5EF4-FFF2-40B4-BE49-F238E27FC236}">
                <a16:creationId xmlns:a16="http://schemas.microsoft.com/office/drawing/2014/main" id="{C83270B2-17CC-CA90-7A4F-3BB2697E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43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E36AC-9DF5-AB1F-B372-B33F6AF62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eteorite falling from earth&#10;&#10;AI-generated content may be incorrect.">
            <a:extLst>
              <a:ext uri="{FF2B5EF4-FFF2-40B4-BE49-F238E27FC236}">
                <a16:creationId xmlns:a16="http://schemas.microsoft.com/office/drawing/2014/main" id="{D9E471BB-220A-9B3D-75DD-8DBDE7B0F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2"/>
          <a:stretch/>
        </p:blipFill>
        <p:spPr>
          <a:xfrm>
            <a:off x="-11868" y="135473"/>
            <a:ext cx="9155868" cy="6709568"/>
          </a:xfrm>
          <a:prstGeom prst="rect">
            <a:avLst/>
          </a:prstGeom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2B223972-E119-2318-E384-175ABC47C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6499" y="802217"/>
            <a:ext cx="4191000" cy="96900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800" b="1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10D868-61B9-7479-D288-79E4A2E12EB0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8ECD6C-984B-108D-1540-6A70DA66070D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B136F2-B7ED-555F-22AC-652EBD51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23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F6A35-25CB-DFB0-2021-48801C81BF48}"/>
              </a:ext>
            </a:extLst>
          </p:cNvPr>
          <p:cNvSpPr txBox="1"/>
          <p:nvPr/>
        </p:nvSpPr>
        <p:spPr>
          <a:xfrm>
            <a:off x="5501922" y="626086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effectLst/>
              </a:rPr>
              <a:t>Source: </a:t>
            </a:r>
            <a:r>
              <a:rPr lang="en-US" sz="600" dirty="0">
                <a:effectLst/>
              </a:rPr>
              <a:t>Canadian Space Agency. “Orion Spacecraft Enters the Earth’s Atmosphere (NASA)” Canadian Space Agency, / Gouvernement du Canada, 29 Sept. 2023, www.asc-csa.gc.ca/eng/multimedia/search/image/8283. </a:t>
            </a:r>
            <a:endParaRPr lang="en-US" sz="600" dirty="0"/>
          </a:p>
        </p:txBody>
      </p:sp>
      <p:pic>
        <p:nvPicPr>
          <p:cNvPr id="11" name="Picture 2" descr="NASA Insignia Color">
            <a:extLst>
              <a:ext uri="{FF2B5EF4-FFF2-40B4-BE49-F238E27FC236}">
                <a16:creationId xmlns:a16="http://schemas.microsoft.com/office/drawing/2014/main" id="{560EF0D6-43BA-5C58-CFB5-05530A6C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36356"/>
            <a:ext cx="1493802" cy="15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ua_logo_lg">
            <a:extLst>
              <a:ext uri="{FF2B5EF4-FFF2-40B4-BE49-F238E27FC236}">
                <a16:creationId xmlns:a16="http://schemas.microsoft.com/office/drawing/2014/main" id="{B3AE51DA-5BE4-DE57-1F4C-26B687C6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395493"/>
            <a:ext cx="1493802" cy="127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cactus and mountains with a sunset behind it&#10;&#10;AI-generated content may be incorrect.">
            <a:extLst>
              <a:ext uri="{FF2B5EF4-FFF2-40B4-BE49-F238E27FC236}">
                <a16:creationId xmlns:a16="http://schemas.microsoft.com/office/drawing/2014/main" id="{35C203DE-9048-2584-6C97-AA404C847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97" y="5007335"/>
            <a:ext cx="946969" cy="163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8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4075F-FBB7-8B19-FA69-0630CAD28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F58A2685-2A73-A97D-377D-D230EE5E8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982813"/>
            <a:ext cx="8001001" cy="4525963"/>
          </a:xfrm>
        </p:spPr>
        <p:txBody>
          <a:bodyPr/>
          <a:lstStyle/>
          <a:p>
            <a:pPr eaLnBrk="1" hangingPunct="1"/>
            <a:r>
              <a:rPr lang="en-US" sz="2300" dirty="0"/>
              <a:t>Evaluate effect of a local </a:t>
            </a:r>
            <a:r>
              <a:rPr lang="en-US" sz="2300" i="1" dirty="0"/>
              <a:t>electrodeless</a:t>
            </a:r>
            <a:r>
              <a:rPr lang="en-US" sz="2300" dirty="0"/>
              <a:t> MHD system on a re-entry spacecraft</a:t>
            </a:r>
          </a:p>
          <a:p>
            <a:pPr eaLnBrk="1" hangingPunct="1"/>
            <a:endParaRPr lang="en-US" sz="700" dirty="0"/>
          </a:p>
          <a:p>
            <a:pPr lvl="1" eaLnBrk="1" hangingPunct="1">
              <a:buFontTx/>
              <a:buChar char="-"/>
            </a:pPr>
            <a:r>
              <a:rPr lang="en-US" sz="2300" dirty="0"/>
              <a:t>Forces</a:t>
            </a:r>
          </a:p>
          <a:p>
            <a:pPr lvl="1" eaLnBrk="1" hangingPunct="1">
              <a:buFontTx/>
              <a:buChar char="-"/>
            </a:pPr>
            <a:r>
              <a:rPr lang="en-US" sz="2300" dirty="0"/>
              <a:t>Magnetic Fields</a:t>
            </a:r>
          </a:p>
          <a:p>
            <a:pPr lvl="1" eaLnBrk="1" hangingPunct="1">
              <a:buFontTx/>
              <a:buChar char="-"/>
            </a:pPr>
            <a:r>
              <a:rPr lang="en-US" sz="2300" dirty="0"/>
              <a:t>Mach Number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83CC3-9380-FE2A-C12D-F1B27C03FABD}"/>
              </a:ext>
            </a:extLst>
          </p:cNvPr>
          <p:cNvSpPr txBox="1"/>
          <p:nvPr/>
        </p:nvSpPr>
        <p:spPr>
          <a:xfrm>
            <a:off x="69342" y="5577621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 descr="ua_logo_lg">
            <a:extLst>
              <a:ext uri="{FF2B5EF4-FFF2-40B4-BE49-F238E27FC236}">
                <a16:creationId xmlns:a16="http://schemas.microsoft.com/office/drawing/2014/main" id="{7016EFB1-DC69-7E3A-D36F-80DC12F91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D32737BC-2B36-CC99-2F03-CF24A95EB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sa-logo">
            <a:extLst>
              <a:ext uri="{FF2B5EF4-FFF2-40B4-BE49-F238E27FC236}">
                <a16:creationId xmlns:a16="http://schemas.microsoft.com/office/drawing/2014/main" id="{E234F5A9-9CA2-EA7B-44B5-483C78010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D45181-B581-735C-19E5-873E3DF06CD8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F0D8F1-D067-DB85-B6EE-99A2F933712B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B42FC0-1E32-0B0A-0D27-2CB4A2E2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Objective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ABF20-7861-3A72-82B5-4DF75EF6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3</a:t>
            </a:fld>
            <a:endParaRPr lang="en-US" sz="1600" dirty="0"/>
          </a:p>
        </p:txBody>
      </p:sp>
      <p:pic>
        <p:nvPicPr>
          <p:cNvPr id="11" name="Picture 10" descr="A close-up of a jet engine&#10;&#10;AI-generated content may be incorrect.">
            <a:extLst>
              <a:ext uri="{FF2B5EF4-FFF2-40B4-BE49-F238E27FC236}">
                <a16:creationId xmlns:a16="http://schemas.microsoft.com/office/drawing/2014/main" id="{532BC8D8-7D86-9DC3-BA19-C5C0CD5DD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3317887"/>
            <a:ext cx="3429000" cy="27714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472B9B-D3D0-22F4-1B04-766F61C565B0}"/>
              </a:ext>
            </a:extLst>
          </p:cNvPr>
          <p:cNvSpPr txBox="1"/>
          <p:nvPr/>
        </p:nvSpPr>
        <p:spPr>
          <a:xfrm>
            <a:off x="578719" y="6061484"/>
            <a:ext cx="3785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+mn-lt"/>
              </a:rPr>
              <a:t>Source: 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+mn-lt"/>
              </a:rPr>
              <a:t>Moses, R. W., Cheatwood, F., Johnston, C. O., Macheret, S. O., Parent, B., Little, J., Williams, 10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+mn-lt"/>
              </a:rPr>
              <a:t>R., Green, J. S., Austin, M., and Aldrin, A., “New MHD Lift Concept for More Efficient Missions to Mars and Neptune,” </a:t>
            </a:r>
            <a:r>
              <a:rPr lang="en-US" sz="800" b="0" i="1" u="none" strike="noStrike" baseline="0" dirty="0">
                <a:solidFill>
                  <a:srgbClr val="000000"/>
                </a:solidFill>
                <a:latin typeface="+mn-lt"/>
              </a:rPr>
              <a:t>AIAA SCITECH 2022 Forum</a:t>
            </a:r>
            <a:r>
              <a:rPr lang="en-US" sz="800" b="0" i="0" u="none" strike="noStrike" baseline="0" dirty="0">
                <a:solidFill>
                  <a:srgbClr val="000000"/>
                </a:solidFill>
                <a:latin typeface="+mn-lt"/>
              </a:rPr>
              <a:t>, 2022, p. 0934. </a:t>
            </a:r>
            <a:r>
              <a:rPr lang="en-US" sz="800" b="0" i="0" u="none" strike="noStrike" baseline="0" dirty="0">
                <a:latin typeface="+mn-lt"/>
              </a:rPr>
              <a:t>https://doi.org/10.2514/6.2022-0934</a:t>
            </a:r>
            <a:endParaRPr lang="en-US" sz="8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5ECE2-2F5F-9BF6-1FB9-E0008986C868}"/>
              </a:ext>
            </a:extLst>
          </p:cNvPr>
          <p:cNvSpPr txBox="1"/>
          <p:nvPr/>
        </p:nvSpPr>
        <p:spPr>
          <a:xfrm>
            <a:off x="4641342" y="2133865"/>
            <a:ext cx="3771901" cy="8002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300" dirty="0"/>
              <a:t>Does the induced magnetic field impact MHD forces?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36AD503-8B13-EF0A-B876-376E772299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264" y="3792401"/>
            <a:ext cx="2372056" cy="1648055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0B32BD9-04FA-B53C-85B2-47CF62412FE4}"/>
              </a:ext>
            </a:extLst>
          </p:cNvPr>
          <p:cNvSpPr/>
          <p:nvPr/>
        </p:nvSpPr>
        <p:spPr>
          <a:xfrm>
            <a:off x="6046244" y="3362734"/>
            <a:ext cx="895350" cy="2692400"/>
          </a:xfrm>
          <a:custGeom>
            <a:avLst/>
            <a:gdLst>
              <a:gd name="connsiteX0" fmla="*/ 895350 w 895350"/>
              <a:gd name="connsiteY0" fmla="*/ 0 h 2692400"/>
              <a:gd name="connsiteX1" fmla="*/ 0 w 895350"/>
              <a:gd name="connsiteY1" fmla="*/ 1225550 h 2692400"/>
              <a:gd name="connsiteX2" fmla="*/ 895350 w 895350"/>
              <a:gd name="connsiteY2" fmla="*/ 269240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350" h="2692400">
                <a:moveTo>
                  <a:pt x="895350" y="0"/>
                </a:moveTo>
                <a:cubicBezTo>
                  <a:pt x="447675" y="388408"/>
                  <a:pt x="0" y="776817"/>
                  <a:pt x="0" y="1225550"/>
                </a:cubicBezTo>
                <a:cubicBezTo>
                  <a:pt x="0" y="1674283"/>
                  <a:pt x="637117" y="2493433"/>
                  <a:pt x="895350" y="269240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9DF46E-A750-8116-06E2-4715C354E3BE}"/>
              </a:ext>
            </a:extLst>
          </p:cNvPr>
          <p:cNvSpPr/>
          <p:nvPr/>
        </p:nvSpPr>
        <p:spPr>
          <a:xfrm>
            <a:off x="7027779" y="3969252"/>
            <a:ext cx="1049421" cy="1307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063BC1-6772-7ECA-1EE3-EC8F6F72B81C}"/>
              </a:ext>
            </a:extLst>
          </p:cNvPr>
          <p:cNvSpPr/>
          <p:nvPr/>
        </p:nvSpPr>
        <p:spPr>
          <a:xfrm>
            <a:off x="6384765" y="3975351"/>
            <a:ext cx="1281697" cy="1295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BE8995B-EA6C-81B5-9256-446FD040327D}"/>
                  </a:ext>
                </a:extLst>
              </p:cNvPr>
              <p:cNvSpPr txBox="1"/>
              <p:nvPr/>
            </p:nvSpPr>
            <p:spPr>
              <a:xfrm>
                <a:off x="4637108" y="4738522"/>
                <a:ext cx="596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BE8995B-EA6C-81B5-9256-446FD0403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108" y="4738522"/>
                <a:ext cx="5969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8D0EA21-2385-9704-B06F-C23ADCD583C0}"/>
                  </a:ext>
                </a:extLst>
              </p:cNvPr>
              <p:cNvSpPr txBox="1"/>
              <p:nvPr/>
            </p:nvSpPr>
            <p:spPr>
              <a:xfrm>
                <a:off x="4755281" y="5032365"/>
                <a:ext cx="596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8D0EA21-2385-9704-B06F-C23ADCD58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281" y="5032365"/>
                <a:ext cx="59697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D9A279-F44E-D528-4C11-F6D0F5A55E9D}"/>
                  </a:ext>
                </a:extLst>
              </p:cNvPr>
              <p:cNvSpPr txBox="1"/>
              <p:nvPr/>
            </p:nvSpPr>
            <p:spPr>
              <a:xfrm>
                <a:off x="4911487" y="5334029"/>
                <a:ext cx="596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D9A279-F44E-D528-4C11-F6D0F5A55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87" y="5334029"/>
                <a:ext cx="59697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CBA3AB5-A7FD-5F20-110F-7A6ECE47E8FF}"/>
                  </a:ext>
                </a:extLst>
              </p:cNvPr>
              <p:cNvSpPr txBox="1"/>
              <p:nvPr/>
            </p:nvSpPr>
            <p:spPr>
              <a:xfrm>
                <a:off x="5053769" y="5586537"/>
                <a:ext cx="596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CBA3AB5-A7FD-5F20-110F-7A6ECE47E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769" y="5586537"/>
                <a:ext cx="596976" cy="369332"/>
              </a:xfrm>
              <a:prstGeom prst="rect">
                <a:avLst/>
              </a:prstGeom>
              <a:blipFill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7D8C08D-55A4-76E0-CC2C-2D0CE7DDA165}"/>
                  </a:ext>
                </a:extLst>
              </p14:cNvPr>
              <p14:cNvContentPartPr/>
              <p14:nvPr/>
            </p14:nvContentPartPr>
            <p14:xfrm>
              <a:off x="6088790" y="3468520"/>
              <a:ext cx="976680" cy="1837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7D8C08D-55A4-76E0-CC2C-2D0CE7DDA16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26150" y="3090880"/>
                <a:ext cx="1102320" cy="25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D48EC1-C345-A462-E49A-26720322A328}"/>
                  </a:ext>
                </a:extLst>
              </p14:cNvPr>
              <p14:cNvContentPartPr/>
              <p14:nvPr/>
            </p14:nvContentPartPr>
            <p14:xfrm>
              <a:off x="6426110" y="5066920"/>
              <a:ext cx="538920" cy="87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D48EC1-C345-A462-E49A-26720322A3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63110" y="4688920"/>
                <a:ext cx="664560" cy="16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C6649E5-AECD-C45D-65C4-D63A0AD225A0}"/>
                  </a:ext>
                </a:extLst>
              </p14:cNvPr>
              <p14:cNvContentPartPr/>
              <p14:nvPr/>
            </p14:nvContentPartPr>
            <p14:xfrm>
              <a:off x="6876830" y="3413080"/>
              <a:ext cx="134280" cy="395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C6649E5-AECD-C45D-65C4-D63A0AD225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14190" y="3035080"/>
                <a:ext cx="25992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4E254D9-631A-7690-2E74-EEE21AEFD47B}"/>
                  </a:ext>
                </a:extLst>
              </p14:cNvPr>
              <p14:cNvContentPartPr/>
              <p14:nvPr/>
            </p14:nvContentPartPr>
            <p14:xfrm>
              <a:off x="6846590" y="5372200"/>
              <a:ext cx="196200" cy="651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4E254D9-631A-7690-2E74-EEE21AEFD4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83590" y="4994560"/>
                <a:ext cx="321840" cy="140688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1ABACA8E-45EE-464A-1C03-9B2ED50821F3}"/>
              </a:ext>
            </a:extLst>
          </p:cNvPr>
          <p:cNvSpPr/>
          <p:nvPr/>
        </p:nvSpPr>
        <p:spPr>
          <a:xfrm>
            <a:off x="6627840" y="5955630"/>
            <a:ext cx="609600" cy="237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EFC332F-C126-E44D-67E9-3D75F08B788F}"/>
              </a:ext>
            </a:extLst>
          </p:cNvPr>
          <p:cNvCxnSpPr/>
          <p:nvPr/>
        </p:nvCxnSpPr>
        <p:spPr>
          <a:xfrm>
            <a:off x="3886200" y="2514600"/>
            <a:ext cx="478205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49F95F1-5623-9BEB-BB19-D98CD48007E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9970936">
            <a:off x="5264149" y="4624209"/>
            <a:ext cx="739158" cy="10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5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E0330-F540-A8EA-779D-8DD454605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D36A8B-FEFB-3938-4587-3021014DF979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446872-AB3F-9B98-5E49-06B5B3C18E0A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6FE9C3-9346-95B4-F23E-A5829A8BBC4A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E10D8E-8624-18D5-1FAD-EBE772D4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Methodology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4BE81-E1B3-2E5C-0373-7EFB405D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4</a:t>
            </a:fld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DC32BC-8C2D-E6B8-1A0F-72EA73EEF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336" y="2129138"/>
            <a:ext cx="3500956" cy="2558391"/>
          </a:xfrm>
          <a:prstGeom prst="rect">
            <a:avLst/>
          </a:prstGeom>
        </p:spPr>
      </p:pic>
      <p:pic>
        <p:nvPicPr>
          <p:cNvPr id="10" name="Picture 9" descr="ua_logo_lg">
            <a:extLst>
              <a:ext uri="{FF2B5EF4-FFF2-40B4-BE49-F238E27FC236}">
                <a16:creationId xmlns:a16="http://schemas.microsoft.com/office/drawing/2014/main" id="{92E84A48-4C2F-AC51-D934-E04C0250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ZSGC_sunset">
            <a:extLst>
              <a:ext uri="{FF2B5EF4-FFF2-40B4-BE49-F238E27FC236}">
                <a16:creationId xmlns:a16="http://schemas.microsoft.com/office/drawing/2014/main" id="{8B376308-3DEB-B6CC-24C2-6E9348E32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asa-logo">
            <a:extLst>
              <a:ext uri="{FF2B5EF4-FFF2-40B4-BE49-F238E27FC236}">
                <a16:creationId xmlns:a16="http://schemas.microsoft.com/office/drawing/2014/main" id="{75C175AA-C879-599C-678F-654C0655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6BCE9063-A953-10ED-5B7D-FFC683825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982813"/>
            <a:ext cx="5369629" cy="5570387"/>
          </a:xfrm>
        </p:spPr>
        <p:txBody>
          <a:bodyPr/>
          <a:lstStyle/>
          <a:p>
            <a:pPr eaLnBrk="1" hangingPunct="1"/>
            <a:endParaRPr lang="en-US" sz="1000" dirty="0"/>
          </a:p>
          <a:p>
            <a:pPr eaLnBrk="1" hangingPunct="1"/>
            <a:r>
              <a:rPr lang="en-US" sz="2300" dirty="0"/>
              <a:t>Computational Fluid Dynamics (CFD)</a:t>
            </a:r>
          </a:p>
          <a:p>
            <a:pPr marL="0" indent="0" eaLnBrk="1" hangingPunct="1">
              <a:buNone/>
            </a:pPr>
            <a:endParaRPr lang="en-US" sz="1800" dirty="0"/>
          </a:p>
          <a:p>
            <a:pPr marL="0" indent="0" eaLnBrk="1" hangingPunct="1">
              <a:buNone/>
            </a:pPr>
            <a:endParaRPr lang="en-US" sz="300" dirty="0"/>
          </a:p>
          <a:p>
            <a:pPr marL="457200" indent="-457200" eaLnBrk="1" hangingPunct="1">
              <a:lnSpc>
                <a:spcPct val="120000"/>
              </a:lnSpc>
              <a:buAutoNum type="arabicParenR"/>
            </a:pPr>
            <a:r>
              <a:rPr lang="en-US" sz="2300" dirty="0"/>
              <a:t>Generate 3D spacecraft mesh</a:t>
            </a:r>
          </a:p>
          <a:p>
            <a:pPr marL="457200" indent="-457200" eaLnBrk="1" hangingPunct="1">
              <a:lnSpc>
                <a:spcPct val="120000"/>
              </a:lnSpc>
              <a:buAutoNum type="arabicParenR"/>
            </a:pPr>
            <a:endParaRPr lang="en-US" sz="600" dirty="0"/>
          </a:p>
          <a:p>
            <a:pPr marL="457200" indent="-457200" eaLnBrk="1" hangingPunct="1">
              <a:lnSpc>
                <a:spcPct val="120000"/>
              </a:lnSpc>
              <a:buAutoNum type="arabicParenR" startAt="2"/>
            </a:pPr>
            <a:r>
              <a:rPr lang="en-US" sz="2300" dirty="0"/>
              <a:t>Validate mesh</a:t>
            </a:r>
          </a:p>
          <a:p>
            <a:pPr marL="457200" indent="-457200" eaLnBrk="1" hangingPunct="1">
              <a:lnSpc>
                <a:spcPct val="120000"/>
              </a:lnSpc>
              <a:buAutoNum type="arabicParenR" startAt="2"/>
            </a:pPr>
            <a:endParaRPr lang="en-US" sz="600" dirty="0"/>
          </a:p>
          <a:p>
            <a:pPr marL="457200" indent="-457200" eaLnBrk="1" hangingPunct="1">
              <a:lnSpc>
                <a:spcPct val="120000"/>
              </a:lnSpc>
              <a:buAutoNum type="arabicParenR" startAt="3"/>
            </a:pPr>
            <a:r>
              <a:rPr lang="en-US" sz="2300" dirty="0"/>
              <a:t>Obtain 3D 11-Species solution</a:t>
            </a:r>
          </a:p>
          <a:p>
            <a:pPr marL="457200" indent="-457200" eaLnBrk="1" hangingPunct="1">
              <a:lnSpc>
                <a:spcPct val="120000"/>
              </a:lnSpc>
              <a:buAutoNum type="arabicParenR" startAt="3"/>
            </a:pPr>
            <a:endParaRPr lang="en-US" sz="600" dirty="0"/>
          </a:p>
          <a:p>
            <a:pPr marL="457200" indent="-457200" eaLnBrk="1" hangingPunct="1">
              <a:lnSpc>
                <a:spcPct val="120000"/>
              </a:lnSpc>
              <a:buAutoNum type="arabicParenR" startAt="4"/>
            </a:pPr>
            <a:r>
              <a:rPr lang="en-US" sz="2300" dirty="0"/>
              <a:t>Probe flow properties under shock</a:t>
            </a:r>
          </a:p>
          <a:p>
            <a:pPr marL="457200" indent="-457200" eaLnBrk="1" hangingPunct="1">
              <a:lnSpc>
                <a:spcPct val="120000"/>
              </a:lnSpc>
              <a:buAutoNum type="arabicParenR" startAt="4"/>
            </a:pPr>
            <a:endParaRPr lang="en-US" sz="600" dirty="0"/>
          </a:p>
          <a:p>
            <a:pPr marL="457200" indent="-457200" eaLnBrk="1" hangingPunct="1">
              <a:lnSpc>
                <a:spcPct val="120000"/>
              </a:lnSpc>
              <a:buAutoNum type="arabicParenR" startAt="5"/>
            </a:pPr>
            <a:r>
              <a:rPr lang="en-US" sz="2300" dirty="0"/>
              <a:t>Run MHD solver in local domain</a:t>
            </a:r>
          </a:p>
          <a:p>
            <a:pPr marL="457200" indent="-457200" eaLnBrk="1" hangingPunct="1">
              <a:lnSpc>
                <a:spcPct val="120000"/>
              </a:lnSpc>
              <a:buAutoNum type="arabicParenR" startAt="5"/>
            </a:pPr>
            <a:endParaRPr lang="en-US" sz="600" dirty="0"/>
          </a:p>
          <a:p>
            <a:pPr marL="457200" indent="-457200" eaLnBrk="1" hangingPunct="1">
              <a:lnSpc>
                <a:spcPct val="120000"/>
              </a:lnSpc>
              <a:buAutoNum type="arabicParenR" startAt="5"/>
            </a:pPr>
            <a:r>
              <a:rPr lang="en-US" sz="2300" dirty="0"/>
              <a:t>Compile and interpret results</a:t>
            </a:r>
          </a:p>
          <a:p>
            <a:pPr marL="0" indent="0" eaLnBrk="1" hangingPunct="1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83720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D1BC5-6D40-104D-428F-068667942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F34AC0-9C11-3406-5FDF-C922EB7A2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990599"/>
            <a:ext cx="419359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300" kern="0" dirty="0"/>
              <a:t>2D Multi-Block Square</a:t>
            </a:r>
            <a:endParaRPr lang="en-US" sz="2300" b="0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94F4E-4123-6030-E136-7301A0A67AE6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ED93C-96B5-0CB0-FE5C-3578FA6267AC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45FB48-88E0-00ED-815A-A6D284031D4A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03D3701-E93F-9015-CB3C-31B51084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Mesh Evolution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9EE16-BBDB-501C-85E4-8A11CB13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5</a:t>
            </a:fld>
            <a:endParaRPr lang="en-US" sz="1600" dirty="0"/>
          </a:p>
        </p:txBody>
      </p:sp>
      <p:pic>
        <p:nvPicPr>
          <p:cNvPr id="14" name="Picture 13" descr="A graphing of a square box&#10;&#10;AI-generated content may be incorrect.">
            <a:extLst>
              <a:ext uri="{FF2B5EF4-FFF2-40B4-BE49-F238E27FC236}">
                <a16:creationId xmlns:a16="http://schemas.microsoft.com/office/drawing/2014/main" id="{72DC4294-2620-E2E6-65CD-F76F6F41F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6" y="1778151"/>
            <a:ext cx="4344050" cy="39202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308CC5-7317-5636-A152-33D8CE3F2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831975"/>
            <a:ext cx="4344050" cy="3885632"/>
          </a:xfrm>
          <a:prstGeom prst="rect">
            <a:avLst/>
          </a:prstGeom>
        </p:spPr>
      </p:pic>
      <p:pic>
        <p:nvPicPr>
          <p:cNvPr id="10" name="Picture 9" descr="ua_logo_lg">
            <a:extLst>
              <a:ext uri="{FF2B5EF4-FFF2-40B4-BE49-F238E27FC236}">
                <a16:creationId xmlns:a16="http://schemas.microsoft.com/office/drawing/2014/main" id="{E5BC69A1-DEA5-6CC1-1726-F2ECE9FC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>
            <a:extLst>
              <a:ext uri="{FF2B5EF4-FFF2-40B4-BE49-F238E27FC236}">
                <a16:creationId xmlns:a16="http://schemas.microsoft.com/office/drawing/2014/main" id="{32DC2424-0DEF-9DD2-10F0-99CED411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nasa-logo">
            <a:extLst>
              <a:ext uri="{FF2B5EF4-FFF2-40B4-BE49-F238E27FC236}">
                <a16:creationId xmlns:a16="http://schemas.microsoft.com/office/drawing/2014/main" id="{1F2739C5-6E8D-B548-22A7-D9B17810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D3A412D-35AD-E167-7810-78103B984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974" y="990598"/>
            <a:ext cx="419359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300" kern="0" dirty="0"/>
              <a:t>2D Multi-Block Circle</a:t>
            </a:r>
            <a:endParaRPr lang="en-US" sz="2300" b="0" kern="0" dirty="0"/>
          </a:p>
        </p:txBody>
      </p:sp>
    </p:spTree>
    <p:extLst>
      <p:ext uri="{BB962C8B-B14F-4D97-AF65-F5344CB8AC3E}">
        <p14:creationId xmlns:p14="http://schemas.microsoft.com/office/powerpoint/2010/main" val="18861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9EF11-FE12-CC9E-7859-A7FAAE9BA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7DB626-65ED-906A-38F0-87F0B7AF4D5C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" name="Picture 9" descr="A graph of a circular object&#10;&#10;AI-generated content may be incorrect.">
            <a:extLst>
              <a:ext uri="{FF2B5EF4-FFF2-40B4-BE49-F238E27FC236}">
                <a16:creationId xmlns:a16="http://schemas.microsoft.com/office/drawing/2014/main" id="{5C009A46-8044-25CD-A6AF-84D94BFE1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345"/>
            <a:ext cx="4647387" cy="48135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FF71EE-7B01-BE63-6279-B7834BBB5413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2886EA-5F1B-2BE1-370E-BDC18B3282F2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6D85A5-948E-584D-7078-BB7D4B19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Mesh Evolution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81CFF-6054-50B6-5BCE-D997CCAF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6</a:t>
            </a:fld>
            <a:endParaRPr lang="en-US" sz="1600" dirty="0"/>
          </a:p>
        </p:txBody>
      </p:sp>
      <p:pic>
        <p:nvPicPr>
          <p:cNvPr id="12" name="Picture 11" descr="ua_logo_lg">
            <a:extLst>
              <a:ext uri="{FF2B5EF4-FFF2-40B4-BE49-F238E27FC236}">
                <a16:creationId xmlns:a16="http://schemas.microsoft.com/office/drawing/2014/main" id="{5B4BD44C-8E37-9675-F70B-911B52D1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ZSGC_sunset">
            <a:extLst>
              <a:ext uri="{FF2B5EF4-FFF2-40B4-BE49-F238E27FC236}">
                <a16:creationId xmlns:a16="http://schemas.microsoft.com/office/drawing/2014/main" id="{43E8E4A7-5DC7-4D30-D10D-852B9A955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asa-logo">
            <a:extLst>
              <a:ext uri="{FF2B5EF4-FFF2-40B4-BE49-F238E27FC236}">
                <a16:creationId xmlns:a16="http://schemas.microsoft.com/office/drawing/2014/main" id="{089A70E2-0DDB-DE61-DE9E-E3897B7F6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DFBB203-6D4A-46C2-F882-545581040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990599"/>
            <a:ext cx="419359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300" kern="0" dirty="0"/>
              <a:t>3D Cylindrical Body</a:t>
            </a:r>
            <a:endParaRPr lang="en-US" sz="2300" b="0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8D13E6-92B9-F84A-3EC5-3E763F04D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974" y="990598"/>
            <a:ext cx="419359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300" kern="0" dirty="0"/>
              <a:t>3D Spherical Nose Cone</a:t>
            </a:r>
            <a:endParaRPr lang="en-US" sz="2300" b="0" kern="0" dirty="0"/>
          </a:p>
        </p:txBody>
      </p:sp>
      <p:pic>
        <p:nvPicPr>
          <p:cNvPr id="18" name="Picture 17" descr="A sphere with a point in the center&#10;&#10;AI-generated content may be incorrect.">
            <a:extLst>
              <a:ext uri="{FF2B5EF4-FFF2-40B4-BE49-F238E27FC236}">
                <a16:creationId xmlns:a16="http://schemas.microsoft.com/office/drawing/2014/main" id="{E1CA33E5-20F9-B1F6-94FC-E00527CDD3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33" y="1353686"/>
            <a:ext cx="4363322" cy="48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4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AAD8E-B080-1E8B-A666-1D651531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6F43BD-02AF-7282-F92A-823F8538CFE0}"/>
              </a:ext>
            </a:extLst>
          </p:cNvPr>
          <p:cNvSpPr txBox="1"/>
          <p:nvPr/>
        </p:nvSpPr>
        <p:spPr>
          <a:xfrm>
            <a:off x="-42010" y="5539958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50B556-9C01-1D1D-4C50-1677AA91F075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1CDCC5-4B7A-D177-C00D-2BDD8AAD3127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0ECEAE4-98F2-FEEF-99BE-27E77722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Mesh Evolution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71E1E8-AB56-ABE2-EB71-D3E925C2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7</a:t>
            </a:fld>
            <a:endParaRPr lang="en-US" sz="1600" dirty="0"/>
          </a:p>
        </p:txBody>
      </p:sp>
      <p:pic>
        <p:nvPicPr>
          <p:cNvPr id="10" name="Picture 9" descr="ua_logo_lg">
            <a:extLst>
              <a:ext uri="{FF2B5EF4-FFF2-40B4-BE49-F238E27FC236}">
                <a16:creationId xmlns:a16="http://schemas.microsoft.com/office/drawing/2014/main" id="{0AEB17F0-1341-F59B-D1E7-BCBF0117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>
            <a:extLst>
              <a:ext uri="{FF2B5EF4-FFF2-40B4-BE49-F238E27FC236}">
                <a16:creationId xmlns:a16="http://schemas.microsoft.com/office/drawing/2014/main" id="{CB8D14C6-74A1-0CAD-D1CA-21B54D7E3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sphere with a grid around it&#10;&#10;AI-generated content may be incorrect.">
            <a:extLst>
              <a:ext uri="{FF2B5EF4-FFF2-40B4-BE49-F238E27FC236}">
                <a16:creationId xmlns:a16="http://schemas.microsoft.com/office/drawing/2014/main" id="{5C760465-347A-3CE8-6497-9F6CE698B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50956"/>
            <a:ext cx="5411365" cy="5193039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CE63125A-CBA2-8D43-B457-D4C9D6278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990599"/>
            <a:ext cx="419359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300" kern="0" dirty="0"/>
              <a:t>Full 3D Spacecraft</a:t>
            </a:r>
            <a:endParaRPr lang="en-US" sz="2300" b="0" kern="0" dirty="0"/>
          </a:p>
        </p:txBody>
      </p:sp>
      <p:pic>
        <p:nvPicPr>
          <p:cNvPr id="12" name="Picture 11" descr="nasa-logo">
            <a:extLst>
              <a:ext uri="{FF2B5EF4-FFF2-40B4-BE49-F238E27FC236}">
                <a16:creationId xmlns:a16="http://schemas.microsoft.com/office/drawing/2014/main" id="{51140C33-38B7-FB9D-CA35-63AF0880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8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A7B19-FC29-7D9F-AFD2-B95F9A023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A39093-9AA6-D48A-F9D1-760101A14D91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23E917-3BC2-ABD0-E79A-64C062ACD50B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243E3B-D3C4-72A3-8E40-E38B57B0C41D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B08B32C-D9DE-3A23-E625-4627B12F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Physical Model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A06AA-02E0-7D10-7F64-FA75EC4A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8</a:t>
            </a:fld>
            <a:endParaRPr lang="en-US" sz="1600" dirty="0"/>
          </a:p>
        </p:txBody>
      </p:sp>
      <p:pic>
        <p:nvPicPr>
          <p:cNvPr id="11" name="Picture 10" descr="AZSGC_sunset">
            <a:extLst>
              <a:ext uri="{FF2B5EF4-FFF2-40B4-BE49-F238E27FC236}">
                <a16:creationId xmlns:a16="http://schemas.microsoft.com/office/drawing/2014/main" id="{AD670283-2C9E-0DB5-592C-7A84C76EC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ua_logo_lg">
            <a:extLst>
              <a:ext uri="{FF2B5EF4-FFF2-40B4-BE49-F238E27FC236}">
                <a16:creationId xmlns:a16="http://schemas.microsoft.com/office/drawing/2014/main" id="{48353857-734D-CBE1-C6C3-9D55AC909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8AE84C1-DE1C-D169-669E-F19AD643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990600"/>
            <a:ext cx="8543592" cy="514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</a:rPr>
              <a:t>Navier-Stokes equations with electromagnetic field effects:</a:t>
            </a:r>
          </a:p>
          <a:p>
            <a:pPr rtl="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0000"/>
              </a:solidFill>
            </a:endParaRPr>
          </a:p>
          <a:p>
            <a:pPr rtl="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300" b="0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0000"/>
              </a:solidFill>
            </a:endParaRPr>
          </a:p>
          <a:p>
            <a:pPr rtl="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0000"/>
              </a:solidFill>
            </a:endParaRPr>
          </a:p>
          <a:p>
            <a:pPr rtl="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0000"/>
              </a:solidFill>
            </a:endParaRPr>
          </a:p>
          <a:p>
            <a:pPr rtl="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000000"/>
              </a:solidFill>
            </a:endParaRPr>
          </a:p>
          <a:p>
            <a:pPr marL="0" indent="0" rtl="0" fontAlgn="base">
              <a:spcAft>
                <a:spcPts val="1000"/>
              </a:spcAft>
              <a:buNone/>
            </a:pPr>
            <a:endParaRPr lang="en-US" sz="2300" dirty="0">
              <a:solidFill>
                <a:srgbClr val="000000"/>
              </a:solidFill>
            </a:endParaRPr>
          </a:p>
          <a:p>
            <a:pPr marL="0" indent="0" rtl="0" fontAlgn="base">
              <a:spcAft>
                <a:spcPts val="1000"/>
              </a:spcAft>
              <a:buNone/>
            </a:pPr>
            <a:endParaRPr lang="en-US" sz="15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rtl="0" fontAlgn="base">
              <a:spcAft>
                <a:spcPts val="1000"/>
              </a:spcAft>
              <a:buNone/>
            </a:pPr>
            <a:br>
              <a:rPr lang="en-US" sz="2300" b="0" dirty="0">
                <a:effectLst/>
              </a:rPr>
            </a:br>
            <a:endParaRPr lang="en-US" sz="2300" b="0" kern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F7DDF5-1761-3647-2F9A-7BAB041F0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458" y="1453664"/>
            <a:ext cx="5083082" cy="8316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A86C44-4789-817A-FDD4-A87299BA7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929" y="2757458"/>
            <a:ext cx="6890139" cy="895970"/>
          </a:xfrm>
          <a:prstGeom prst="rect">
            <a:avLst/>
          </a:prstGeom>
        </p:spPr>
      </p:pic>
      <p:pic>
        <p:nvPicPr>
          <p:cNvPr id="12" name="Picture 11" descr="nasa-logo">
            <a:extLst>
              <a:ext uri="{FF2B5EF4-FFF2-40B4-BE49-F238E27FC236}">
                <a16:creationId xmlns:a16="http://schemas.microsoft.com/office/drawing/2014/main" id="{FFE5E741-4B6D-5CD1-7321-1CC5C715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B8B6E2-D02E-CA29-4553-C4B5C1939DB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492"/>
          <a:stretch/>
        </p:blipFill>
        <p:spPr>
          <a:xfrm>
            <a:off x="27501" y="4989341"/>
            <a:ext cx="8859480" cy="907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DF5A2E-F78F-A6C7-2C8E-023593A196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104" y="4163400"/>
            <a:ext cx="6792273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9D4D2-2D54-C56D-9DD4-1B5E1005A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ABF1DE5-4AE9-4FB6-014C-B84060412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676" y="4263341"/>
            <a:ext cx="1635512" cy="894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9F7141-D348-8804-3D1C-64512AD28549}"/>
              </a:ext>
            </a:extLst>
          </p:cNvPr>
          <p:cNvSpPr txBox="1"/>
          <p:nvPr/>
        </p:nvSpPr>
        <p:spPr>
          <a:xfrm>
            <a:off x="0" y="5562600"/>
            <a:ext cx="9144000" cy="12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9E07C8-35B5-0622-F59A-063F05C3F329}"/>
              </a:ext>
            </a:extLst>
          </p:cNvPr>
          <p:cNvSpPr/>
          <p:nvPr/>
        </p:nvSpPr>
        <p:spPr>
          <a:xfrm>
            <a:off x="0" y="4278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DB20EB-0B5E-65EB-E254-78E60943301A}"/>
              </a:ext>
            </a:extLst>
          </p:cNvPr>
          <p:cNvSpPr/>
          <p:nvPr/>
        </p:nvSpPr>
        <p:spPr>
          <a:xfrm>
            <a:off x="0" y="6709827"/>
            <a:ext cx="9144000" cy="135214"/>
          </a:xfrm>
          <a:prstGeom prst="rect">
            <a:avLst/>
          </a:prstGeom>
          <a:solidFill>
            <a:srgbClr val="003D92"/>
          </a:solidFill>
          <a:ln>
            <a:solidFill>
              <a:srgbClr val="003D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F305628-AC51-9ED5-F4E6-2E4A5DC9E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3845"/>
            <a:ext cx="8229600" cy="563562"/>
          </a:xfrm>
        </p:spPr>
        <p:txBody>
          <a:bodyPr/>
          <a:lstStyle/>
          <a:p>
            <a:pPr algn="l"/>
            <a:r>
              <a:rPr lang="en-US" sz="3200" b="1" dirty="0"/>
              <a:t>Physical Model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0F4D7-9361-AB2C-EF4D-0B820E48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0079" y="208498"/>
            <a:ext cx="2133600" cy="476250"/>
          </a:xfrm>
        </p:spPr>
        <p:txBody>
          <a:bodyPr/>
          <a:lstStyle/>
          <a:p>
            <a:pPr>
              <a:defRPr/>
            </a:pPr>
            <a:fld id="{904253AC-65A5-4A22-A818-B0C5084ED87B}" type="slidenum">
              <a:rPr lang="en-US" sz="1600" smtClean="0"/>
              <a:pPr>
                <a:defRPr/>
              </a:pPr>
              <a:t>9</a:t>
            </a:fld>
            <a:endParaRPr lang="en-US" sz="1600" dirty="0"/>
          </a:p>
        </p:txBody>
      </p:sp>
      <p:pic>
        <p:nvPicPr>
          <p:cNvPr id="11" name="Picture 10" descr="AZSGC_sunset">
            <a:extLst>
              <a:ext uri="{FF2B5EF4-FFF2-40B4-BE49-F238E27FC236}">
                <a16:creationId xmlns:a16="http://schemas.microsoft.com/office/drawing/2014/main" id="{9F602AA8-41BF-1EC3-1181-8DEC315B7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86799" y="5943633"/>
            <a:ext cx="415191" cy="7123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81C093D-D575-F973-B8DA-90F7F8F8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990599"/>
            <a:ext cx="8543592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2300" dirty="0">
                <a:solidFill>
                  <a:srgbClr val="000000"/>
                </a:solidFill>
              </a:rPr>
              <a:t>Electron energy transport equation:</a:t>
            </a:r>
            <a:endParaRPr lang="en-US" sz="1700" b="1" dirty="0">
              <a:solidFill>
                <a:srgbClr val="000000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endParaRPr lang="en-US" sz="3300" dirty="0">
              <a:solidFill>
                <a:srgbClr val="000000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2300" i="0" u="none" strike="noStrike" dirty="0">
                <a:solidFill>
                  <a:srgbClr val="000000"/>
                </a:solidFill>
                <a:effectLst/>
              </a:rPr>
              <a:t>Drift-diffusion model for charged species:</a:t>
            </a:r>
          </a:p>
          <a:p>
            <a:pPr>
              <a:spcAft>
                <a:spcPts val="1000"/>
              </a:spcAft>
            </a:pPr>
            <a:endParaRPr lang="en-US" sz="2300" b="0" i="0" u="none" strike="noStrike" dirty="0">
              <a:solidFill>
                <a:srgbClr val="000000"/>
              </a:solidFill>
              <a:effectLst/>
            </a:endParaRPr>
          </a:p>
          <a:p>
            <a:pPr>
              <a:spcAft>
                <a:spcPts val="1000"/>
              </a:spcAft>
            </a:pPr>
            <a:endParaRPr lang="en-US" sz="2300" dirty="0">
              <a:solidFill>
                <a:srgbClr val="000000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2300" b="0" i="0" u="none" strike="noStrike" dirty="0">
                <a:solidFill>
                  <a:srgbClr val="000000"/>
                </a:solidFill>
                <a:effectLst/>
              </a:rPr>
              <a:t>Electric potential equation based on Gauss’ Law:</a:t>
            </a:r>
          </a:p>
          <a:p>
            <a:pPr rtl="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3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2300" b="0" kern="0" dirty="0"/>
              <a:t>Equations for obtaining induced magnetic field: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4CC40D-995F-867E-AF3F-75D5FCDE6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764" y="2669170"/>
            <a:ext cx="5755201" cy="12148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2CA199-D51B-0713-E217-7AB551F7B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558" y="1445892"/>
            <a:ext cx="6790882" cy="84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A9641-B9D6-F626-F04A-D2E0AA748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915" y="5400185"/>
            <a:ext cx="5217028" cy="846392"/>
          </a:xfrm>
          <a:prstGeom prst="rect">
            <a:avLst/>
          </a:prstGeom>
        </p:spPr>
      </p:pic>
      <p:pic>
        <p:nvPicPr>
          <p:cNvPr id="12" name="Picture 11" descr="nasa-logo">
            <a:extLst>
              <a:ext uri="{FF2B5EF4-FFF2-40B4-BE49-F238E27FC236}">
                <a16:creationId xmlns:a16="http://schemas.microsoft.com/office/drawing/2014/main" id="{BEEBC89E-DBA8-985A-543F-A2DE73AF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32" y="6182568"/>
            <a:ext cx="553135" cy="4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98A070-24A7-DB4B-85C1-3C3DE3BD10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0640" y="5592970"/>
            <a:ext cx="2319800" cy="524041"/>
          </a:xfrm>
          <a:prstGeom prst="rect">
            <a:avLst/>
          </a:prstGeom>
        </p:spPr>
      </p:pic>
      <p:pic>
        <p:nvPicPr>
          <p:cNvPr id="10" name="Picture 9" descr="ua_logo_lg">
            <a:extLst>
              <a:ext uri="{FF2B5EF4-FFF2-40B4-BE49-F238E27FC236}">
                <a16:creationId xmlns:a16="http://schemas.microsoft.com/office/drawing/2014/main" id="{63A5ADF4-44A4-90A7-CD99-4F0CDDC2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" y="6182568"/>
            <a:ext cx="568384" cy="4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2246D8-02CC-BA75-1A26-9BF398D69F9C}"/>
              </a:ext>
            </a:extLst>
          </p:cNvPr>
          <p:cNvCxnSpPr/>
          <p:nvPr/>
        </p:nvCxnSpPr>
        <p:spPr>
          <a:xfrm>
            <a:off x="5666792" y="5819191"/>
            <a:ext cx="4572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0123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E6408966-3A48-4406-A5A0-D902B06B68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A36171-04ED-4EC1-92FF-37458E68F9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b2308-d939-430a-b691-238a8dea59b6"/>
    <ds:schemaRef ds:uri="5b8b13da-f81b-454a-95eb-607e33c0c5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27869A-A1FB-4702-BBE3-AD57041F7992}">
  <ds:schemaRefs>
    <ds:schemaRef ds:uri="http://schemas.microsoft.com/office/2006/metadata/properties"/>
    <ds:schemaRef ds:uri="http://schemas.microsoft.com/office/infopath/2007/PartnerControls"/>
    <ds:schemaRef ds:uri="18db2308-d939-430a-b691-238a8dea59b6"/>
    <ds:schemaRef ds:uri="5b8b13da-f81b-454a-95eb-607e33c0c5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8257</TotalTime>
  <Words>770</Words>
  <Application>Microsoft Office PowerPoint</Application>
  <PresentationFormat>On-screen Show (4:3)</PresentationFormat>
  <Paragraphs>198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Default Design</vt:lpstr>
      <vt:lpstr>Electrodeless Local Force Generator Using Magnetohydrodynamics for Aerocapture </vt:lpstr>
      <vt:lpstr>Introduction</vt:lpstr>
      <vt:lpstr>Objective</vt:lpstr>
      <vt:lpstr>Methodology</vt:lpstr>
      <vt:lpstr>Mesh Evolution</vt:lpstr>
      <vt:lpstr>Mesh Evolution</vt:lpstr>
      <vt:lpstr>Mesh Evolution</vt:lpstr>
      <vt:lpstr>Physical Model</vt:lpstr>
      <vt:lpstr>Physical Model</vt:lpstr>
      <vt:lpstr>Analysis</vt:lpstr>
      <vt:lpstr>Analysis</vt:lpstr>
      <vt:lpstr>Analysis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</vt:lpstr>
      <vt:lpstr>Next Steps…</vt:lpstr>
      <vt:lpstr>Acknowledgements</vt:lpstr>
      <vt:lpstr>PowerPoint Presentation</vt:lpstr>
    </vt:vector>
  </TitlesOfParts>
  <Company>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Abstracts and Presentations</dc:title>
  <dc:creator>Barron J. Orr</dc:creator>
  <cp:lastModifiedBy>Perry, Brendan John - (bperry14)</cp:lastModifiedBy>
  <cp:revision>463</cp:revision>
  <cp:lastPrinted>2017-03-01T01:45:00Z</cp:lastPrinted>
  <dcterms:created xsi:type="dcterms:W3CDTF">2009-03-04T23:29:57Z</dcterms:created>
  <dcterms:modified xsi:type="dcterms:W3CDTF">2025-04-05T05:10:53Z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  <property fmtid="{D5CDD505-2E9C-101B-9397-08002B2CF9AE}" pid="3" name="MediaServiceImageTags">
    <vt:lpwstr/>
  </property>
</Properties>
</file>